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73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74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75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69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6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67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6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7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7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75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74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  <p:sldId id="325" r:id="rId75"/>
    <p:sldId id="326" r:id="rId76"/>
    <p:sldId id="327" r:id="rId77"/>
    <p:sldId id="328" r:id="rId78"/>
    <p:sldId id="329" r:id="rId79"/>
    <p:sldId id="330" r:id="rId80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80" Type="http://schemas.openxmlformats.org/officeDocument/2006/relationships/slide" Target="slides/slide75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73" Type="http://schemas.openxmlformats.org/officeDocument/2006/relationships/slide" Target="slides/slide68.xml"/><Relationship Id="rId72" Type="http://schemas.openxmlformats.org/officeDocument/2006/relationships/slide" Target="slides/slide67.xml"/><Relationship Id="rId31" Type="http://schemas.openxmlformats.org/officeDocument/2006/relationships/slide" Target="slides/slide26.xml"/><Relationship Id="rId75" Type="http://schemas.openxmlformats.org/officeDocument/2006/relationships/slide" Target="slides/slide70.xml"/><Relationship Id="rId30" Type="http://schemas.openxmlformats.org/officeDocument/2006/relationships/slide" Target="slides/slide25.xml"/><Relationship Id="rId74" Type="http://schemas.openxmlformats.org/officeDocument/2006/relationships/slide" Target="slides/slide69.xml"/><Relationship Id="rId33" Type="http://schemas.openxmlformats.org/officeDocument/2006/relationships/slide" Target="slides/slide28.xml"/><Relationship Id="rId77" Type="http://schemas.openxmlformats.org/officeDocument/2006/relationships/slide" Target="slides/slide72.xml"/><Relationship Id="rId32" Type="http://schemas.openxmlformats.org/officeDocument/2006/relationships/slide" Target="slides/slide27.xml"/><Relationship Id="rId76" Type="http://schemas.openxmlformats.org/officeDocument/2006/relationships/slide" Target="slides/slide71.xml"/><Relationship Id="rId35" Type="http://schemas.openxmlformats.org/officeDocument/2006/relationships/slide" Target="slides/slide30.xml"/><Relationship Id="rId79" Type="http://schemas.openxmlformats.org/officeDocument/2006/relationships/slide" Target="slides/slide74.xml"/><Relationship Id="rId34" Type="http://schemas.openxmlformats.org/officeDocument/2006/relationships/slide" Target="slides/slide29.xml"/><Relationship Id="rId78" Type="http://schemas.openxmlformats.org/officeDocument/2006/relationships/slide" Target="slides/slide73.xml"/><Relationship Id="rId71" Type="http://schemas.openxmlformats.org/officeDocument/2006/relationships/slide" Target="slides/slide66.xml"/><Relationship Id="rId70" Type="http://schemas.openxmlformats.org/officeDocument/2006/relationships/slide" Target="slides/slide65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62" Type="http://schemas.openxmlformats.org/officeDocument/2006/relationships/slide" Target="slides/slide57.xml"/><Relationship Id="rId61" Type="http://schemas.openxmlformats.org/officeDocument/2006/relationships/slide" Target="slides/slide56.xml"/><Relationship Id="rId20" Type="http://schemas.openxmlformats.org/officeDocument/2006/relationships/slide" Target="slides/slide15.xml"/><Relationship Id="rId64" Type="http://schemas.openxmlformats.org/officeDocument/2006/relationships/slide" Target="slides/slide59.xml"/><Relationship Id="rId63" Type="http://schemas.openxmlformats.org/officeDocument/2006/relationships/slide" Target="slides/slide58.xml"/><Relationship Id="rId22" Type="http://schemas.openxmlformats.org/officeDocument/2006/relationships/slide" Target="slides/slide17.xml"/><Relationship Id="rId66" Type="http://schemas.openxmlformats.org/officeDocument/2006/relationships/slide" Target="slides/slide61.xml"/><Relationship Id="rId21" Type="http://schemas.openxmlformats.org/officeDocument/2006/relationships/slide" Target="slides/slide16.xml"/><Relationship Id="rId65" Type="http://schemas.openxmlformats.org/officeDocument/2006/relationships/slide" Target="slides/slide60.xml"/><Relationship Id="rId24" Type="http://schemas.openxmlformats.org/officeDocument/2006/relationships/slide" Target="slides/slide19.xml"/><Relationship Id="rId68" Type="http://schemas.openxmlformats.org/officeDocument/2006/relationships/slide" Target="slides/slide63.xml"/><Relationship Id="rId23" Type="http://schemas.openxmlformats.org/officeDocument/2006/relationships/slide" Target="slides/slide18.xml"/><Relationship Id="rId67" Type="http://schemas.openxmlformats.org/officeDocument/2006/relationships/slide" Target="slides/slide62.xml"/><Relationship Id="rId60" Type="http://schemas.openxmlformats.org/officeDocument/2006/relationships/slide" Target="slides/slide55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69" Type="http://schemas.openxmlformats.org/officeDocument/2006/relationships/slide" Target="slides/slide64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slide" Target="slides/slide50.xml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57" Type="http://schemas.openxmlformats.org/officeDocument/2006/relationships/slide" Target="slides/slide52.xml"/><Relationship Id="rId12" Type="http://schemas.openxmlformats.org/officeDocument/2006/relationships/slide" Target="slides/slide7.xml"/><Relationship Id="rId56" Type="http://schemas.openxmlformats.org/officeDocument/2006/relationships/slide" Target="slides/slide51.xml"/><Relationship Id="rId15" Type="http://schemas.openxmlformats.org/officeDocument/2006/relationships/slide" Target="slides/slide10.xml"/><Relationship Id="rId59" Type="http://schemas.openxmlformats.org/officeDocument/2006/relationships/slide" Target="slides/slide54.xml"/><Relationship Id="rId14" Type="http://schemas.openxmlformats.org/officeDocument/2006/relationships/slide" Target="slides/slide9.xml"/><Relationship Id="rId58" Type="http://schemas.openxmlformats.org/officeDocument/2006/relationships/slide" Target="slides/slide5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a113ebade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a113ebade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Паша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a113ebade6_0_1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a113ebade6_0_1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Ира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a113ebade6_0_1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a113ebade6_0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a113ebade6_0_1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a113ebade6_0_1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a23986569b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a23986569b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a113ebade6_0_2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a113ebade6_0_2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a113ebade6_0_2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a113ebade6_0_2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a113ebade6_0_2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a113ebade6_0_2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a23986569b_0_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a23986569b_0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a113ebade6_0_2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a113ebade6_0_2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a113ebade6_0_2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a113ebade6_0_2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a113ebade6_0_14:notes"/>
          <p:cNvSpPr/>
          <p:nvPr>
            <p:ph idx="2" type="sldImg"/>
          </p:nvPr>
        </p:nvSpPr>
        <p:spPr>
          <a:xfrm>
            <a:off x="384381" y="631731"/>
            <a:ext cx="6150000" cy="315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2" name="Google Shape;62;ga113ebade6_0_14:notes"/>
          <p:cNvSpPr txBox="1"/>
          <p:nvPr>
            <p:ph idx="1" type="body"/>
          </p:nvPr>
        </p:nvSpPr>
        <p:spPr>
          <a:xfrm>
            <a:off x="691886" y="4000962"/>
            <a:ext cx="5535000" cy="37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1524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r>
              <a:t/>
            </a:r>
            <a:endParaRPr b="0" i="0"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52400" lvl="0" marL="228600" rtl="0" algn="l"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b="0" i="0"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52400" lvl="0" marL="228600" rtl="0" algn="l"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a113ebade6_0_2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a113ebade6_0_2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a113ebade6_0_2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a113ebade6_0_2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a113ebade6_0_2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a113ebade6_0_2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a113ebade6_0_2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a113ebade6_0_2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ac9e16845b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ac9e16845b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ac9e16845b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ac9e16845b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a23986569b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a23986569b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a23986569b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a23986569b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ad10fb781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ad10fb781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a113ebade6_0_1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Google Shape;363;ga113ebade6_0_1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ac9e16845b_0_132:notes"/>
          <p:cNvSpPr/>
          <p:nvPr>
            <p:ph idx="2" type="sldImg"/>
          </p:nvPr>
        </p:nvSpPr>
        <p:spPr>
          <a:xfrm>
            <a:off x="384381" y="631731"/>
            <a:ext cx="6150000" cy="315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7" name="Google Shape;77;gac9e16845b_0_132:notes"/>
          <p:cNvSpPr txBox="1"/>
          <p:nvPr>
            <p:ph idx="1" type="body"/>
          </p:nvPr>
        </p:nvSpPr>
        <p:spPr>
          <a:xfrm>
            <a:off x="691886" y="4000962"/>
            <a:ext cx="5535000" cy="37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1524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r>
              <a:t/>
            </a:r>
            <a:endParaRPr b="0" i="0"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52400" lvl="0" marL="228600" rtl="0" algn="l"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b="0" i="0"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52400" lvl="0" marL="228600" rtl="0" algn="l"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a113ebade6_0_1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a113ebade6_0_1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ad10fb7818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ad10fb7818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ad10fb7818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ad10fb7818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ad10fb7818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Google Shape;400;gad10fb7818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ad10fb7818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ad10fb7818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gad10fb7818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8" name="Google Shape;418;gad10fb7818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ad10fb7818_0_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7" name="Google Shape;427;gad10fb7818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a113ebade6_0_2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6" name="Google Shape;436;ga113ebade6_0_2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a113ebade6_0_2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a113ebade6_0_2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ac9e16845b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9" name="Google Shape;469;gac9e16845b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a113ebade6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a113ebade6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ga113ebade6_0_3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5" name="Google Shape;485;ga113ebade6_0_3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ac9e16845b_0_2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Google Shape;494;gac9e16845b_0_2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ga23986569b_0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3" name="Google Shape;503;ga23986569b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ga23986569b_0_1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2" name="Google Shape;512;ga23986569b_0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gac9e16845b_0_1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2" name="Google Shape;522;gac9e16845b_0_1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gac9e16845b_0_1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2" name="Google Shape;532;gac9e16845b_0_1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a113ebade6_0_3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" name="Google Shape;540;ga113ebade6_0_3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ga113ebade6_0_3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8" name="Google Shape;548;ga113ebade6_0_3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ga113ebade6_0_3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7" name="Google Shape;557;ga113ebade6_0_3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ga113ebade6_0_3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5" name="Google Shape;565;ga113ebade6_0_3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a113ebade6_0_52:notes"/>
          <p:cNvSpPr/>
          <p:nvPr>
            <p:ph idx="2" type="sldImg"/>
          </p:nvPr>
        </p:nvSpPr>
        <p:spPr>
          <a:xfrm>
            <a:off x="384381" y="631731"/>
            <a:ext cx="6150000" cy="315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3" name="Google Shape;103;ga113ebade6_0_52:notes"/>
          <p:cNvSpPr txBox="1"/>
          <p:nvPr>
            <p:ph idx="1" type="body"/>
          </p:nvPr>
        </p:nvSpPr>
        <p:spPr>
          <a:xfrm>
            <a:off x="691886" y="4000962"/>
            <a:ext cx="5535000" cy="37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1524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r>
              <a:t/>
            </a:r>
            <a:endParaRPr b="0" i="0"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52400" lvl="0" marL="228600" rtl="0" algn="l"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b="0" i="0"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52400" lvl="0" marL="228600" rtl="0" algn="l"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ga113ebade6_0_3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3" name="Google Shape;573;ga113ebade6_0_3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ga113ebade6_0_3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0" name="Google Shape;580;ga113ebade6_0_3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ga113ebade6_0_3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2" name="Google Shape;592;ga113ebade6_0_3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4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ga113ebade6_0_3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6" name="Google Shape;606;ga113ebade6_0_3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8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ga113ebade6_0_3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0" name="Google Shape;620;ga113ebade6_0_3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2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ga113ebade6_0_4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4" name="Google Shape;634;ga113ebade6_0_4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6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ga113ebade6_0_4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8" name="Google Shape;648;ga113ebade6_0_4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0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ga113ebade6_0_43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62" name="Google Shape;662;ga113ebade6_0_4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7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ga113ebade6_0_4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9" name="Google Shape;669;ga113ebade6_0_4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9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ga113ebade6_0_11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1" name="Google Shape;681;ga113ebade6_0_1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a113ebade6_0_82:notes"/>
          <p:cNvSpPr/>
          <p:nvPr>
            <p:ph idx="2" type="sldImg"/>
          </p:nvPr>
        </p:nvSpPr>
        <p:spPr>
          <a:xfrm>
            <a:off x="384381" y="631731"/>
            <a:ext cx="6150000" cy="315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4" name="Google Shape;134;ga113ebade6_0_82:notes"/>
          <p:cNvSpPr txBox="1"/>
          <p:nvPr>
            <p:ph idx="1" type="body"/>
          </p:nvPr>
        </p:nvSpPr>
        <p:spPr>
          <a:xfrm>
            <a:off x="691886" y="4000962"/>
            <a:ext cx="5535000" cy="37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1524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r>
              <a:t/>
            </a:r>
            <a:endParaRPr b="0" i="0"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52400" lvl="0" marL="228600" rtl="0" algn="l"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b="0" i="0"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52400" lvl="0" marL="228600" rtl="0" algn="l"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7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ga113ebade6_0_11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9" name="Google Shape;689;ga113ebade6_0_1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5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a113ebade6_0_11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7" name="Google Shape;697;ga113ebade6_0_11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4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ga113ebade6_0_11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6" name="Google Shape;706;ga113ebade6_0_11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3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ga113ebade6_0_11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5" name="Google Shape;715;ga113ebade6_0_11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6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ga113ebade6_0_11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8" name="Google Shape;728;ga113ebade6_0_11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4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ga113ebade6_0_11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6" name="Google Shape;736;ga113ebade6_0_11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0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ga113ebade6_0_11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2" name="Google Shape;762;ga113ebade6_0_11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ga113ebade6_0_12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3" name="Google Shape;773;ga113ebade6_0_12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2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ga113ebade6_0_12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4" name="Google Shape;784;ga113ebade6_0_12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7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ga113ebade6_0_12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9" name="Google Shape;799;ga113ebade6_0_12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a113ebade6_0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a113ebade6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0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gac9e16845b_0_2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2" name="Google Shape;812;gac9e16845b_0_2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7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Google Shape;818;gac9e16845b_0_2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9" name="Google Shape;819;gac9e16845b_0_2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4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gac9e16845b_0_2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6" name="Google Shape;826;gac9e16845b_0_2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Юля</a:t>
            </a:r>
            <a:endParaRPr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Google Shape;832;gac9e16845b_0_2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3" name="Google Shape;833;gac9e16845b_0_2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9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gac9e16845b_0_2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1" name="Google Shape;841;gac9e16845b_0_2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7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Google Shape;848;gac9e16845b_0_2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9" name="Google Shape;849;gac9e16845b_0_2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a113ebade6_0_1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a113ebade6_0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a113ebade6_0_1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a113ebade6_0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Relationship Id="rId4" Type="http://schemas.openxmlformats.org/officeDocument/2006/relationships/image" Target="../media/image8.png"/><Relationship Id="rId5" Type="http://schemas.openxmlformats.org/officeDocument/2006/relationships/image" Target="../media/image17.png"/><Relationship Id="rId6" Type="http://schemas.openxmlformats.org/officeDocument/2006/relationships/image" Target="../media/image21.png"/><Relationship Id="rId7" Type="http://schemas.openxmlformats.org/officeDocument/2006/relationships/image" Target="../media/image2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Relationship Id="rId4" Type="http://schemas.openxmlformats.org/officeDocument/2006/relationships/image" Target="../media/image8.png"/><Relationship Id="rId5" Type="http://schemas.openxmlformats.org/officeDocument/2006/relationships/image" Target="../media/image17.png"/><Relationship Id="rId6" Type="http://schemas.openxmlformats.org/officeDocument/2006/relationships/image" Target="../media/image21.png"/><Relationship Id="rId7" Type="http://schemas.openxmlformats.org/officeDocument/2006/relationships/image" Target="../media/image2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Relationship Id="rId4" Type="http://schemas.openxmlformats.org/officeDocument/2006/relationships/image" Target="../media/image8.png"/><Relationship Id="rId5" Type="http://schemas.openxmlformats.org/officeDocument/2006/relationships/image" Target="../media/image17.png"/><Relationship Id="rId6" Type="http://schemas.openxmlformats.org/officeDocument/2006/relationships/image" Target="../media/image21.png"/><Relationship Id="rId7" Type="http://schemas.openxmlformats.org/officeDocument/2006/relationships/image" Target="../media/image30.png"/></Relationships>
</file>

<file path=ppt/slides/_rels/slide13.xml.rels><?xml version="1.0" encoding="UTF-8" standalone="yes"?><Relationships xmlns="http://schemas.openxmlformats.org/package/2006/relationships"><Relationship Id="rId11" Type="http://schemas.openxmlformats.org/officeDocument/2006/relationships/image" Target="../media/image38.png"/><Relationship Id="rId10" Type="http://schemas.openxmlformats.org/officeDocument/2006/relationships/image" Target="../media/image39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Relationship Id="rId4" Type="http://schemas.openxmlformats.org/officeDocument/2006/relationships/image" Target="../media/image8.png"/><Relationship Id="rId9" Type="http://schemas.openxmlformats.org/officeDocument/2006/relationships/image" Target="../media/image32.png"/><Relationship Id="rId5" Type="http://schemas.openxmlformats.org/officeDocument/2006/relationships/image" Target="../media/image17.png"/><Relationship Id="rId6" Type="http://schemas.openxmlformats.org/officeDocument/2006/relationships/image" Target="../media/image21.png"/><Relationship Id="rId7" Type="http://schemas.openxmlformats.org/officeDocument/2006/relationships/image" Target="../media/image34.png"/><Relationship Id="rId8" Type="http://schemas.openxmlformats.org/officeDocument/2006/relationships/image" Target="../media/image4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9.png"/><Relationship Id="rId4" Type="http://schemas.openxmlformats.org/officeDocument/2006/relationships/image" Target="../media/image31.png"/><Relationship Id="rId5" Type="http://schemas.openxmlformats.org/officeDocument/2006/relationships/image" Target="../media/image3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png"/><Relationship Id="rId4" Type="http://schemas.openxmlformats.org/officeDocument/2006/relationships/image" Target="../media/image10.png"/><Relationship Id="rId5" Type="http://schemas.openxmlformats.org/officeDocument/2006/relationships/image" Target="../media/image40.png"/><Relationship Id="rId6" Type="http://schemas.openxmlformats.org/officeDocument/2006/relationships/image" Target="../media/image3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png"/><Relationship Id="rId4" Type="http://schemas.openxmlformats.org/officeDocument/2006/relationships/image" Target="../media/image10.png"/><Relationship Id="rId5" Type="http://schemas.openxmlformats.org/officeDocument/2006/relationships/image" Target="../media/image36.png"/><Relationship Id="rId6" Type="http://schemas.openxmlformats.org/officeDocument/2006/relationships/image" Target="../media/image3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.png"/><Relationship Id="rId4" Type="http://schemas.openxmlformats.org/officeDocument/2006/relationships/image" Target="../media/image10.png"/><Relationship Id="rId5" Type="http://schemas.openxmlformats.org/officeDocument/2006/relationships/image" Target="../media/image35.png"/><Relationship Id="rId6" Type="http://schemas.openxmlformats.org/officeDocument/2006/relationships/image" Target="../media/image3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.png"/><Relationship Id="rId4" Type="http://schemas.openxmlformats.org/officeDocument/2006/relationships/image" Target="../media/image10.png"/><Relationship Id="rId5" Type="http://schemas.openxmlformats.org/officeDocument/2006/relationships/image" Target="../media/image43.png"/><Relationship Id="rId6" Type="http://schemas.openxmlformats.org/officeDocument/2006/relationships/image" Target="../media/image3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4.jpg"/><Relationship Id="rId5" Type="http://schemas.openxmlformats.org/officeDocument/2006/relationships/image" Target="../media/image7.jpg"/><Relationship Id="rId6" Type="http://schemas.openxmlformats.org/officeDocument/2006/relationships/image" Target="../media/image3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.png"/><Relationship Id="rId4" Type="http://schemas.openxmlformats.org/officeDocument/2006/relationships/image" Target="../media/image10.png"/><Relationship Id="rId5" Type="http://schemas.openxmlformats.org/officeDocument/2006/relationships/image" Target="../media/image44.png"/><Relationship Id="rId6" Type="http://schemas.openxmlformats.org/officeDocument/2006/relationships/image" Target="../media/image37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.png"/><Relationship Id="rId4" Type="http://schemas.openxmlformats.org/officeDocument/2006/relationships/image" Target="../media/image10.png"/><Relationship Id="rId5" Type="http://schemas.openxmlformats.org/officeDocument/2006/relationships/image" Target="../media/image47.png"/><Relationship Id="rId6" Type="http://schemas.openxmlformats.org/officeDocument/2006/relationships/image" Target="../media/image49.png"/><Relationship Id="rId7" Type="http://schemas.openxmlformats.org/officeDocument/2006/relationships/image" Target="../media/image5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.png"/><Relationship Id="rId4" Type="http://schemas.openxmlformats.org/officeDocument/2006/relationships/image" Target="../media/image10.png"/><Relationship Id="rId5" Type="http://schemas.openxmlformats.org/officeDocument/2006/relationships/image" Target="../media/image55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.png"/><Relationship Id="rId4" Type="http://schemas.openxmlformats.org/officeDocument/2006/relationships/image" Target="../media/image10.png"/><Relationship Id="rId5" Type="http://schemas.openxmlformats.org/officeDocument/2006/relationships/image" Target="../media/image54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48.png"/><Relationship Id="rId4" Type="http://schemas.openxmlformats.org/officeDocument/2006/relationships/image" Target="../media/image58.png"/><Relationship Id="rId5" Type="http://schemas.openxmlformats.org/officeDocument/2006/relationships/image" Target="../media/image52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48.png"/><Relationship Id="rId4" Type="http://schemas.openxmlformats.org/officeDocument/2006/relationships/image" Target="../media/image53.png"/><Relationship Id="rId5" Type="http://schemas.openxmlformats.org/officeDocument/2006/relationships/image" Target="../media/image46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50.png"/><Relationship Id="rId4" Type="http://schemas.openxmlformats.org/officeDocument/2006/relationships/image" Target="../media/image76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50.png"/><Relationship Id="rId4" Type="http://schemas.openxmlformats.org/officeDocument/2006/relationships/image" Target="../media/image56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45.png"/><Relationship Id="rId4" Type="http://schemas.openxmlformats.org/officeDocument/2006/relationships/image" Target="../media/image82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.png"/><Relationship Id="rId4" Type="http://schemas.openxmlformats.org/officeDocument/2006/relationships/image" Target="../media/image10.png"/><Relationship Id="rId5" Type="http://schemas.openxmlformats.org/officeDocument/2006/relationships/image" Target="../media/image8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4.jpg"/><Relationship Id="rId5" Type="http://schemas.openxmlformats.org/officeDocument/2006/relationships/image" Target="../media/image7.jpg"/><Relationship Id="rId6" Type="http://schemas.openxmlformats.org/officeDocument/2006/relationships/image" Target="../media/image13.png"/><Relationship Id="rId7" Type="http://schemas.openxmlformats.org/officeDocument/2006/relationships/image" Target="../media/image3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.png"/><Relationship Id="rId4" Type="http://schemas.openxmlformats.org/officeDocument/2006/relationships/image" Target="../media/image10.png"/><Relationship Id="rId5" Type="http://schemas.openxmlformats.org/officeDocument/2006/relationships/image" Target="../media/image57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59.png"/><Relationship Id="rId4" Type="http://schemas.openxmlformats.org/officeDocument/2006/relationships/image" Target="../media/image61.png"/><Relationship Id="rId5" Type="http://schemas.openxmlformats.org/officeDocument/2006/relationships/image" Target="../media/image95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59.png"/><Relationship Id="rId4" Type="http://schemas.openxmlformats.org/officeDocument/2006/relationships/image" Target="../media/image61.png"/><Relationship Id="rId5" Type="http://schemas.openxmlformats.org/officeDocument/2006/relationships/image" Target="../media/image60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59.png"/><Relationship Id="rId4" Type="http://schemas.openxmlformats.org/officeDocument/2006/relationships/image" Target="../media/image61.png"/><Relationship Id="rId5" Type="http://schemas.openxmlformats.org/officeDocument/2006/relationships/image" Target="../media/image66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59.png"/><Relationship Id="rId4" Type="http://schemas.openxmlformats.org/officeDocument/2006/relationships/image" Target="../media/image61.png"/><Relationship Id="rId5" Type="http://schemas.openxmlformats.org/officeDocument/2006/relationships/image" Target="../media/image65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59.png"/><Relationship Id="rId4" Type="http://schemas.openxmlformats.org/officeDocument/2006/relationships/image" Target="../media/image61.png"/><Relationship Id="rId5" Type="http://schemas.openxmlformats.org/officeDocument/2006/relationships/image" Target="../media/image63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59.png"/><Relationship Id="rId4" Type="http://schemas.openxmlformats.org/officeDocument/2006/relationships/image" Target="../media/image61.png"/><Relationship Id="rId5" Type="http://schemas.openxmlformats.org/officeDocument/2006/relationships/image" Target="../media/image67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62.png"/><Relationship Id="rId4" Type="http://schemas.openxmlformats.org/officeDocument/2006/relationships/image" Target="../media/image77.png"/><Relationship Id="rId5" Type="http://schemas.openxmlformats.org/officeDocument/2006/relationships/image" Target="../media/image64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69.png"/><Relationship Id="rId4" Type="http://schemas.openxmlformats.org/officeDocument/2006/relationships/image" Target="../media/image68.png"/><Relationship Id="rId5" Type="http://schemas.openxmlformats.org/officeDocument/2006/relationships/image" Target="../media/image74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71.png"/><Relationship Id="rId4" Type="http://schemas.openxmlformats.org/officeDocument/2006/relationships/image" Target="../media/image1.png"/><Relationship Id="rId5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Relationship Id="rId4" Type="http://schemas.openxmlformats.org/officeDocument/2006/relationships/image" Target="../media/image14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.png"/><Relationship Id="rId4" Type="http://schemas.openxmlformats.org/officeDocument/2006/relationships/image" Target="../media/image10.png"/><Relationship Id="rId5" Type="http://schemas.openxmlformats.org/officeDocument/2006/relationships/image" Target="../media/image75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.png"/><Relationship Id="rId4" Type="http://schemas.openxmlformats.org/officeDocument/2006/relationships/image" Target="../media/image10.png"/><Relationship Id="rId5" Type="http://schemas.openxmlformats.org/officeDocument/2006/relationships/image" Target="../media/image70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72.png"/><Relationship Id="rId4" Type="http://schemas.openxmlformats.org/officeDocument/2006/relationships/image" Target="../media/image78.png"/><Relationship Id="rId5" Type="http://schemas.openxmlformats.org/officeDocument/2006/relationships/image" Target="../media/image79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72.png"/><Relationship Id="rId4" Type="http://schemas.openxmlformats.org/officeDocument/2006/relationships/image" Target="../media/image78.png"/><Relationship Id="rId5" Type="http://schemas.openxmlformats.org/officeDocument/2006/relationships/image" Target="../media/image81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73.png"/><Relationship Id="rId4" Type="http://schemas.openxmlformats.org/officeDocument/2006/relationships/image" Target="../media/image48.png"/><Relationship Id="rId5" Type="http://schemas.openxmlformats.org/officeDocument/2006/relationships/image" Target="../media/image104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73.png"/><Relationship Id="rId4" Type="http://schemas.openxmlformats.org/officeDocument/2006/relationships/image" Target="../media/image48.png"/><Relationship Id="rId5" Type="http://schemas.openxmlformats.org/officeDocument/2006/relationships/image" Target="../media/image89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1.png"/><Relationship Id="rId4" Type="http://schemas.openxmlformats.org/officeDocument/2006/relationships/image" Target="../media/image10.png"/><Relationship Id="rId5" Type="http://schemas.openxmlformats.org/officeDocument/2006/relationships/image" Target="../media/image90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87.png"/><Relationship Id="rId4" Type="http://schemas.openxmlformats.org/officeDocument/2006/relationships/image" Target="../media/image86.png"/><Relationship Id="rId5" Type="http://schemas.openxmlformats.org/officeDocument/2006/relationships/image" Target="../media/image83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1.png"/><Relationship Id="rId4" Type="http://schemas.openxmlformats.org/officeDocument/2006/relationships/image" Target="../media/image10.png"/><Relationship Id="rId5" Type="http://schemas.openxmlformats.org/officeDocument/2006/relationships/image" Target="../media/image84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1.png"/><Relationship Id="rId4" Type="http://schemas.openxmlformats.org/officeDocument/2006/relationships/image" Target="../media/image10.png"/><Relationship Id="rId5" Type="http://schemas.openxmlformats.org/officeDocument/2006/relationships/image" Target="../media/image88.png"/></Relationships>
</file>

<file path=ppt/slides/_rels/slide5.xml.rels><?xml version="1.0" encoding="UTF-8" standalone="yes"?><Relationships xmlns="http://schemas.openxmlformats.org/package/2006/relationships"><Relationship Id="rId11" Type="http://schemas.openxmlformats.org/officeDocument/2006/relationships/image" Target="../media/image26.png"/><Relationship Id="rId10" Type="http://schemas.openxmlformats.org/officeDocument/2006/relationships/image" Target="../media/image15.png"/><Relationship Id="rId13" Type="http://schemas.openxmlformats.org/officeDocument/2006/relationships/image" Target="../media/image3.png"/><Relationship Id="rId1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5" Type="http://schemas.openxmlformats.org/officeDocument/2006/relationships/image" Target="../media/image6.png"/><Relationship Id="rId6" Type="http://schemas.openxmlformats.org/officeDocument/2006/relationships/image" Target="../media/image5.png"/><Relationship Id="rId7" Type="http://schemas.openxmlformats.org/officeDocument/2006/relationships/image" Target="../media/image12.png"/><Relationship Id="rId8" Type="http://schemas.openxmlformats.org/officeDocument/2006/relationships/image" Target="../media/image9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1.png"/><Relationship Id="rId4" Type="http://schemas.openxmlformats.org/officeDocument/2006/relationships/image" Target="../media/image10.png"/><Relationship Id="rId5" Type="http://schemas.openxmlformats.org/officeDocument/2006/relationships/image" Target="../media/image91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93.png"/><Relationship Id="rId4" Type="http://schemas.openxmlformats.org/officeDocument/2006/relationships/image" Target="../media/image85.png"/><Relationship Id="rId5" Type="http://schemas.openxmlformats.org/officeDocument/2006/relationships/image" Target="../media/image68.png"/><Relationship Id="rId6" Type="http://schemas.openxmlformats.org/officeDocument/2006/relationships/image" Target="../media/image74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93.png"/><Relationship Id="rId4" Type="http://schemas.openxmlformats.org/officeDocument/2006/relationships/image" Target="../media/image68.png"/><Relationship Id="rId5" Type="http://schemas.openxmlformats.org/officeDocument/2006/relationships/image" Target="../media/image74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94.png"/><Relationship Id="rId4" Type="http://schemas.openxmlformats.org/officeDocument/2006/relationships/image" Target="../media/image92.png"/><Relationship Id="rId5" Type="http://schemas.openxmlformats.org/officeDocument/2006/relationships/image" Target="../media/image68.png"/><Relationship Id="rId6" Type="http://schemas.openxmlformats.org/officeDocument/2006/relationships/image" Target="../media/image74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94.png"/><Relationship Id="rId4" Type="http://schemas.openxmlformats.org/officeDocument/2006/relationships/image" Target="../media/image96.png"/><Relationship Id="rId5" Type="http://schemas.openxmlformats.org/officeDocument/2006/relationships/image" Target="../media/image68.png"/><Relationship Id="rId6" Type="http://schemas.openxmlformats.org/officeDocument/2006/relationships/image" Target="../media/image74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94.png"/><Relationship Id="rId4" Type="http://schemas.openxmlformats.org/officeDocument/2006/relationships/image" Target="../media/image97.png"/><Relationship Id="rId5" Type="http://schemas.openxmlformats.org/officeDocument/2006/relationships/image" Target="../media/image68.png"/><Relationship Id="rId6" Type="http://schemas.openxmlformats.org/officeDocument/2006/relationships/image" Target="../media/image74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94.png"/><Relationship Id="rId4" Type="http://schemas.openxmlformats.org/officeDocument/2006/relationships/image" Target="../media/image101.png"/><Relationship Id="rId5" Type="http://schemas.openxmlformats.org/officeDocument/2006/relationships/image" Target="../media/image68.png"/><Relationship Id="rId6" Type="http://schemas.openxmlformats.org/officeDocument/2006/relationships/image" Target="../media/image74.pn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7.xml"/><Relationship Id="rId3" Type="http://schemas.openxmlformats.org/officeDocument/2006/relationships/hyperlink" Target="https://zakon.rada.gov.ua/laws/show/851-15" TargetMode="External"/><Relationship Id="rId4" Type="http://schemas.openxmlformats.org/officeDocument/2006/relationships/hyperlink" Target="https://zakon.rada.gov.ua/laws/show/2155-19" TargetMode="External"/><Relationship Id="rId5" Type="http://schemas.openxmlformats.org/officeDocument/2006/relationships/image" Target="../media/image68.png"/><Relationship Id="rId6" Type="http://schemas.openxmlformats.org/officeDocument/2006/relationships/image" Target="../media/image74.pn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8.xml"/><Relationship Id="rId3" Type="http://schemas.openxmlformats.org/officeDocument/2006/relationships/hyperlink" Target="https://zakon.rada.gov.ua/laws/show/851-15" TargetMode="External"/><Relationship Id="rId4" Type="http://schemas.openxmlformats.org/officeDocument/2006/relationships/hyperlink" Target="https://zakon.rada.gov.ua/laws/show/2155-19" TargetMode="External"/><Relationship Id="rId5" Type="http://schemas.openxmlformats.org/officeDocument/2006/relationships/image" Target="../media/image68.png"/><Relationship Id="rId6" Type="http://schemas.openxmlformats.org/officeDocument/2006/relationships/image" Target="../media/image74.pn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1.png"/><Relationship Id="rId4" Type="http://schemas.openxmlformats.org/officeDocument/2006/relationships/image" Target="../media/image10.png"/><Relationship Id="rId5" Type="http://schemas.openxmlformats.org/officeDocument/2006/relationships/image" Target="../media/image9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hyperlink" Target="http://zakon2.rada.gov.ua/laws/show/922-19/page" TargetMode="External"/><Relationship Id="rId5" Type="http://schemas.openxmlformats.org/officeDocument/2006/relationships/hyperlink" Target="http://zakon3.rada.gov.ua/laws/show/166-2016-%D0%BF" TargetMode="External"/><Relationship Id="rId6" Type="http://schemas.openxmlformats.org/officeDocument/2006/relationships/image" Target="../media/image19.pn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1.png"/><Relationship Id="rId4" Type="http://schemas.openxmlformats.org/officeDocument/2006/relationships/image" Target="../media/image10.png"/><Relationship Id="rId5" Type="http://schemas.openxmlformats.org/officeDocument/2006/relationships/image" Target="../media/image100.pn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1.png"/><Relationship Id="rId4" Type="http://schemas.openxmlformats.org/officeDocument/2006/relationships/image" Target="../media/image10.png"/><Relationship Id="rId5" Type="http://schemas.openxmlformats.org/officeDocument/2006/relationships/image" Target="../media/image103.png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1.png"/><Relationship Id="rId4" Type="http://schemas.openxmlformats.org/officeDocument/2006/relationships/image" Target="../media/image10.png"/><Relationship Id="rId5" Type="http://schemas.openxmlformats.org/officeDocument/2006/relationships/image" Target="../media/image124.png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1.png"/><Relationship Id="rId4" Type="http://schemas.openxmlformats.org/officeDocument/2006/relationships/image" Target="../media/image10.png"/><Relationship Id="rId5" Type="http://schemas.openxmlformats.org/officeDocument/2006/relationships/image" Target="../media/image122.png"/><Relationship Id="rId6" Type="http://schemas.openxmlformats.org/officeDocument/2006/relationships/image" Target="../media/image108.png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65.xml.rels><?xml version="1.0" encoding="UTF-8" standalone="yes"?><Relationships xmlns="http://schemas.openxmlformats.org/package/2006/relationships"><Relationship Id="rId10" Type="http://schemas.openxmlformats.org/officeDocument/2006/relationships/image" Target="../media/image10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106.png"/><Relationship Id="rId4" Type="http://schemas.openxmlformats.org/officeDocument/2006/relationships/image" Target="../media/image105.png"/><Relationship Id="rId9" Type="http://schemas.openxmlformats.org/officeDocument/2006/relationships/image" Target="../media/image1.png"/><Relationship Id="rId5" Type="http://schemas.openxmlformats.org/officeDocument/2006/relationships/image" Target="../media/image102.png"/><Relationship Id="rId6" Type="http://schemas.openxmlformats.org/officeDocument/2006/relationships/image" Target="../media/image98.png"/><Relationship Id="rId7" Type="http://schemas.openxmlformats.org/officeDocument/2006/relationships/image" Target="../media/image107.png"/><Relationship Id="rId8" Type="http://schemas.openxmlformats.org/officeDocument/2006/relationships/image" Target="../media/image114.png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6.xml"/><Relationship Id="rId3" Type="http://schemas.openxmlformats.org/officeDocument/2006/relationships/image" Target="../media/image106.png"/><Relationship Id="rId4" Type="http://schemas.openxmlformats.org/officeDocument/2006/relationships/image" Target="../media/image109.png"/><Relationship Id="rId5" Type="http://schemas.openxmlformats.org/officeDocument/2006/relationships/image" Target="../media/image1.png"/><Relationship Id="rId6" Type="http://schemas.openxmlformats.org/officeDocument/2006/relationships/image" Target="../media/image10.png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106.png"/><Relationship Id="rId4" Type="http://schemas.openxmlformats.org/officeDocument/2006/relationships/image" Target="../media/image110.png"/><Relationship Id="rId5" Type="http://schemas.openxmlformats.org/officeDocument/2006/relationships/image" Target="../media/image1.png"/><Relationship Id="rId6" Type="http://schemas.openxmlformats.org/officeDocument/2006/relationships/image" Target="../media/image10.png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8.xml"/><Relationship Id="rId3" Type="http://schemas.openxmlformats.org/officeDocument/2006/relationships/image" Target="../media/image106.png"/><Relationship Id="rId4" Type="http://schemas.openxmlformats.org/officeDocument/2006/relationships/hyperlink" Target="https://zakupki.prom.ua/auction_sandbox" TargetMode="External"/><Relationship Id="rId5" Type="http://schemas.openxmlformats.org/officeDocument/2006/relationships/image" Target="../media/image113.png"/><Relationship Id="rId6" Type="http://schemas.openxmlformats.org/officeDocument/2006/relationships/image" Target="../media/image1.png"/><Relationship Id="rId7" Type="http://schemas.openxmlformats.org/officeDocument/2006/relationships/image" Target="../media/image10.png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9.xml"/><Relationship Id="rId3" Type="http://schemas.openxmlformats.org/officeDocument/2006/relationships/image" Target="../media/image106.png"/><Relationship Id="rId4" Type="http://schemas.openxmlformats.org/officeDocument/2006/relationships/image" Target="../media/image1.png"/><Relationship Id="rId5" Type="http://schemas.openxmlformats.org/officeDocument/2006/relationships/image" Target="../media/image10.png"/><Relationship Id="rId6" Type="http://schemas.openxmlformats.org/officeDocument/2006/relationships/image" Target="../media/image8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Relationship Id="rId4" Type="http://schemas.openxmlformats.org/officeDocument/2006/relationships/image" Target="../media/image8.png"/><Relationship Id="rId9" Type="http://schemas.openxmlformats.org/officeDocument/2006/relationships/image" Target="../media/image22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21.png"/><Relationship Id="rId8" Type="http://schemas.openxmlformats.org/officeDocument/2006/relationships/image" Target="../media/image23.png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0.xml"/><Relationship Id="rId3" Type="http://schemas.openxmlformats.org/officeDocument/2006/relationships/image" Target="../media/image112.png"/><Relationship Id="rId4" Type="http://schemas.openxmlformats.org/officeDocument/2006/relationships/image" Target="../media/image115.png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1.xml"/><Relationship Id="rId3" Type="http://schemas.openxmlformats.org/officeDocument/2006/relationships/image" Target="../media/image112.png"/><Relationship Id="rId4" Type="http://schemas.openxmlformats.org/officeDocument/2006/relationships/image" Target="../media/image123.png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2.xml"/><Relationship Id="rId3" Type="http://schemas.openxmlformats.org/officeDocument/2006/relationships/image" Target="../media/image112.png"/><Relationship Id="rId4" Type="http://schemas.openxmlformats.org/officeDocument/2006/relationships/image" Target="../media/image120.png"/></Relationships>
</file>

<file path=ppt/slides/_rels/slide7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3.xml"/><Relationship Id="rId3" Type="http://schemas.openxmlformats.org/officeDocument/2006/relationships/image" Target="../media/image111.png"/><Relationship Id="rId4" Type="http://schemas.openxmlformats.org/officeDocument/2006/relationships/image" Target="../media/image112.png"/><Relationship Id="rId5" Type="http://schemas.openxmlformats.org/officeDocument/2006/relationships/image" Target="../media/image118.png"/></Relationships>
</file>

<file path=ppt/slides/_rels/slide7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4.xml"/><Relationship Id="rId3" Type="http://schemas.openxmlformats.org/officeDocument/2006/relationships/image" Target="../media/image111.png"/><Relationship Id="rId4" Type="http://schemas.openxmlformats.org/officeDocument/2006/relationships/image" Target="../media/image112.png"/><Relationship Id="rId5" Type="http://schemas.openxmlformats.org/officeDocument/2006/relationships/image" Target="../media/image117.png"/></Relationships>
</file>

<file path=ppt/slides/_rels/slide7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5.xml"/><Relationship Id="rId3" Type="http://schemas.openxmlformats.org/officeDocument/2006/relationships/image" Target="../media/image119.png"/><Relationship Id="rId4" Type="http://schemas.openxmlformats.org/officeDocument/2006/relationships/image" Target="../media/image116.png"/><Relationship Id="rId5" Type="http://schemas.openxmlformats.org/officeDocument/2006/relationships/image" Target="../media/image12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png"/><Relationship Id="rId4" Type="http://schemas.openxmlformats.org/officeDocument/2006/relationships/image" Target="../media/image21.png"/><Relationship Id="rId5" Type="http://schemas.openxmlformats.org/officeDocument/2006/relationships/image" Target="../media/image2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Relationship Id="rId4" Type="http://schemas.openxmlformats.org/officeDocument/2006/relationships/image" Target="../media/image8.png"/><Relationship Id="rId5" Type="http://schemas.openxmlformats.org/officeDocument/2006/relationships/image" Target="../media/image17.png"/><Relationship Id="rId6" Type="http://schemas.openxmlformats.org/officeDocument/2006/relationships/image" Target="../media/image21.png"/><Relationship Id="rId7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1763250" y="3749325"/>
            <a:ext cx="5617500" cy="12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sz="2000">
              <a:solidFill>
                <a:schemeClr val="lt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" sz="1500">
                <a:solidFill>
                  <a:schemeClr val="lt1"/>
                </a:solidFill>
              </a:rPr>
              <a:t>Наталия Ковалева</a:t>
            </a:r>
            <a:r>
              <a:rPr i="0" lang="ru" sz="1500" u="none" cap="none" strike="noStrike">
                <a:solidFill>
                  <a:schemeClr val="lt1"/>
                </a:solidFill>
              </a:rPr>
              <a:t>, </a:t>
            </a:r>
            <a:endParaRPr i="0" sz="1500" u="none" cap="none" strike="noStrike">
              <a:solidFill>
                <a:srgbClr val="000000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>
                <a:solidFill>
                  <a:schemeClr val="lt1"/>
                </a:solidFill>
              </a:rPr>
              <a:t>руководитель сервиса коммерческих закупок на</a:t>
            </a:r>
            <a:r>
              <a:rPr i="0" lang="ru" u="none" cap="none" strike="noStrike">
                <a:solidFill>
                  <a:schemeClr val="lt1"/>
                </a:solidFill>
              </a:rPr>
              <a:t> Zakupki.prom.ua</a:t>
            </a:r>
            <a:br>
              <a:rPr i="0" lang="ru" u="none" cap="none" strike="noStrike">
                <a:solidFill>
                  <a:schemeClr val="lt1"/>
                </a:solidFill>
              </a:rPr>
            </a:br>
            <a:endParaRPr i="0" u="none" cap="none" strike="noStrike">
              <a:solidFill>
                <a:schemeClr val="lt1"/>
              </a:solidFill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4075" y="0"/>
            <a:ext cx="9186250" cy="5196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 rotWithShape="1">
          <a:blip r:embed="rId4">
            <a:alphaModFix/>
          </a:blip>
          <a:srcRect b="27419" l="0" r="0" t="22908"/>
          <a:stretch/>
        </p:blipFill>
        <p:spPr>
          <a:xfrm>
            <a:off x="1720600" y="100575"/>
            <a:ext cx="5716875" cy="170385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705775" y="2383575"/>
            <a:ext cx="79683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700">
                <a:solidFill>
                  <a:srgbClr val="FFFFFF"/>
                </a:solidFill>
              </a:rPr>
              <a:t>Все, що потрібно знати для старту у закупівлях</a:t>
            </a:r>
            <a:endParaRPr sz="2700">
              <a:solidFill>
                <a:srgbClr val="FFFFFF"/>
              </a:solidFill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113450" y="3956925"/>
            <a:ext cx="2964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br>
              <a:rPr i="0" lang="ru" u="none" cap="none" strike="noStrike">
                <a:solidFill>
                  <a:schemeClr val="lt1"/>
                </a:solidFill>
              </a:rPr>
            </a:br>
            <a:endParaRPr i="0" u="none" cap="none" strike="noStrike">
              <a:solidFill>
                <a:schemeClr val="lt1"/>
              </a:solidFill>
            </a:endParaRPr>
          </a:p>
        </p:txBody>
      </p:sp>
      <p:sp>
        <p:nvSpPr>
          <p:cNvPr id="59" name="Google Shape;59;p13"/>
          <p:cNvSpPr txBox="1"/>
          <p:nvPr/>
        </p:nvSpPr>
        <p:spPr>
          <a:xfrm>
            <a:off x="5762950" y="4025850"/>
            <a:ext cx="2964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i="0" u="none" cap="none" strike="noStrike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22"/>
          <p:cNvPicPr preferRelativeResize="0"/>
          <p:nvPr/>
        </p:nvPicPr>
        <p:blipFill rotWithShape="1">
          <a:blip r:embed="rId3">
            <a:alphaModFix/>
          </a:blip>
          <a:srcRect b="78199" l="0" r="0" t="0"/>
          <a:stretch/>
        </p:blipFill>
        <p:spPr>
          <a:xfrm rot="-5400000">
            <a:off x="-2273875" y="2254837"/>
            <a:ext cx="5181575" cy="63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-732862" y="1912625"/>
            <a:ext cx="2197050" cy="1318250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2"/>
          <p:cNvSpPr txBox="1"/>
          <p:nvPr/>
        </p:nvSpPr>
        <p:spPr>
          <a:xfrm>
            <a:off x="1024800" y="0"/>
            <a:ext cx="7824000" cy="5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200">
                <a:solidFill>
                  <a:srgbClr val="45818E"/>
                </a:solidFill>
              </a:rPr>
              <a:t>Реєстрація на майданчику Zakupki.Prom.ua</a:t>
            </a:r>
            <a:endParaRPr b="1" sz="2200">
              <a:solidFill>
                <a:srgbClr val="45818E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rgbClr val="274E13"/>
              </a:solidFill>
            </a:endParaRPr>
          </a:p>
        </p:txBody>
      </p:sp>
      <p:pic>
        <p:nvPicPr>
          <p:cNvPr id="188" name="Google Shape;188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68321" y="4156171"/>
            <a:ext cx="749100" cy="74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63825" y="2561475"/>
            <a:ext cx="749100" cy="74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22"/>
          <p:cNvPicPr preferRelativeResize="0"/>
          <p:nvPr/>
        </p:nvPicPr>
        <p:blipFill rotWithShape="1">
          <a:blip r:embed="rId7">
            <a:alphaModFix/>
          </a:blip>
          <a:srcRect b="16666" l="0" r="0" t="0"/>
          <a:stretch/>
        </p:blipFill>
        <p:spPr>
          <a:xfrm>
            <a:off x="1630438" y="478350"/>
            <a:ext cx="6215864" cy="4527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23"/>
          <p:cNvPicPr preferRelativeResize="0"/>
          <p:nvPr/>
        </p:nvPicPr>
        <p:blipFill rotWithShape="1">
          <a:blip r:embed="rId3">
            <a:alphaModFix/>
          </a:blip>
          <a:srcRect b="78199" l="0" r="0" t="0"/>
          <a:stretch/>
        </p:blipFill>
        <p:spPr>
          <a:xfrm rot="-5400000">
            <a:off x="-2273875" y="2254837"/>
            <a:ext cx="5181575" cy="63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-732862" y="1912625"/>
            <a:ext cx="2197050" cy="131825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23"/>
          <p:cNvSpPr txBox="1"/>
          <p:nvPr/>
        </p:nvSpPr>
        <p:spPr>
          <a:xfrm>
            <a:off x="1024800" y="244875"/>
            <a:ext cx="7824000" cy="5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rgbClr val="069C94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rgbClr val="069C94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69C94"/>
              </a:solidFill>
            </a:endParaRPr>
          </a:p>
        </p:txBody>
      </p:sp>
      <p:pic>
        <p:nvPicPr>
          <p:cNvPr id="198" name="Google Shape;198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68321" y="4156171"/>
            <a:ext cx="749100" cy="74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63825" y="2561475"/>
            <a:ext cx="749100" cy="749100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23"/>
          <p:cNvSpPr txBox="1"/>
          <p:nvPr/>
        </p:nvSpPr>
        <p:spPr>
          <a:xfrm>
            <a:off x="1730425" y="68925"/>
            <a:ext cx="69870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200">
                <a:solidFill>
                  <a:srgbClr val="45818E"/>
                </a:solidFill>
              </a:rPr>
              <a:t>Реєстрація на майданчику Zakupki.Prom.ua</a:t>
            </a:r>
            <a:endParaRPr b="1" sz="2200">
              <a:solidFill>
                <a:srgbClr val="45818E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74E13"/>
              </a:solidFill>
            </a:endParaRPr>
          </a:p>
        </p:txBody>
      </p:sp>
      <p:pic>
        <p:nvPicPr>
          <p:cNvPr id="201" name="Google Shape;201;p23"/>
          <p:cNvPicPr preferRelativeResize="0"/>
          <p:nvPr/>
        </p:nvPicPr>
        <p:blipFill rotWithShape="1">
          <a:blip r:embed="rId7">
            <a:alphaModFix/>
          </a:blip>
          <a:srcRect b="0" l="0" r="0" t="17293"/>
          <a:stretch/>
        </p:blipFill>
        <p:spPr>
          <a:xfrm>
            <a:off x="1700175" y="565425"/>
            <a:ext cx="6076389" cy="4578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p24"/>
          <p:cNvPicPr preferRelativeResize="0"/>
          <p:nvPr/>
        </p:nvPicPr>
        <p:blipFill rotWithShape="1">
          <a:blip r:embed="rId3">
            <a:alphaModFix/>
          </a:blip>
          <a:srcRect b="78199" l="0" r="0" t="0"/>
          <a:stretch/>
        </p:blipFill>
        <p:spPr>
          <a:xfrm rot="-5400000">
            <a:off x="-2273875" y="2254837"/>
            <a:ext cx="5181575" cy="63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-732862" y="1912625"/>
            <a:ext cx="2197050" cy="1318250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4"/>
          <p:cNvSpPr txBox="1"/>
          <p:nvPr/>
        </p:nvSpPr>
        <p:spPr>
          <a:xfrm>
            <a:off x="1024800" y="244875"/>
            <a:ext cx="7824000" cy="5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rgbClr val="069C94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rgbClr val="069C94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69C94"/>
              </a:solidFill>
            </a:endParaRPr>
          </a:p>
        </p:txBody>
      </p:sp>
      <p:pic>
        <p:nvPicPr>
          <p:cNvPr id="209" name="Google Shape;209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68321" y="4156171"/>
            <a:ext cx="749100" cy="74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63825" y="2561475"/>
            <a:ext cx="749100" cy="74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2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282089" y="244875"/>
            <a:ext cx="5361186" cy="4786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25"/>
          <p:cNvPicPr preferRelativeResize="0"/>
          <p:nvPr/>
        </p:nvPicPr>
        <p:blipFill rotWithShape="1">
          <a:blip r:embed="rId3">
            <a:alphaModFix/>
          </a:blip>
          <a:srcRect b="78199" l="0" r="0" t="0"/>
          <a:stretch/>
        </p:blipFill>
        <p:spPr>
          <a:xfrm rot="-5400000">
            <a:off x="-2273875" y="2254837"/>
            <a:ext cx="5181575" cy="63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-732862" y="1912625"/>
            <a:ext cx="2197050" cy="131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68321" y="4156171"/>
            <a:ext cx="749100" cy="74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63825" y="2561475"/>
            <a:ext cx="749100" cy="74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2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24966" y="0"/>
            <a:ext cx="6025448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2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879438" y="1091175"/>
            <a:ext cx="280050" cy="280050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25"/>
          <p:cNvSpPr txBox="1"/>
          <p:nvPr/>
        </p:nvSpPr>
        <p:spPr>
          <a:xfrm>
            <a:off x="7174450" y="881925"/>
            <a:ext cx="2028000" cy="8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069C94"/>
                </a:solidFill>
              </a:rPr>
              <a:t>заплановані на сьогодні аукціони</a:t>
            </a:r>
            <a:endParaRPr b="1">
              <a:solidFill>
                <a:srgbClr val="069C9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69C9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69C9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069C94"/>
                </a:solidFill>
              </a:rPr>
              <a:t>баланс вашої компанії</a:t>
            </a:r>
            <a:endParaRPr b="1">
              <a:solidFill>
                <a:srgbClr val="069C9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69C9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69C9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069C94"/>
                </a:solidFill>
              </a:rPr>
              <a:t>контакти вашого менеджера</a:t>
            </a:r>
            <a:endParaRPr b="1">
              <a:solidFill>
                <a:srgbClr val="069C9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69C9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69C9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069C94"/>
                </a:solidFill>
              </a:rPr>
              <a:t>останні повідомлення по вашим закупівлям</a:t>
            </a:r>
            <a:endParaRPr b="1">
              <a:solidFill>
                <a:srgbClr val="069C94"/>
              </a:solidFill>
            </a:endParaRPr>
          </a:p>
        </p:txBody>
      </p:sp>
      <p:pic>
        <p:nvPicPr>
          <p:cNvPr id="223" name="Google Shape;223;p2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864497" y="1839375"/>
            <a:ext cx="309950" cy="358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2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879450" y="2666102"/>
            <a:ext cx="280050" cy="29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25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834911" y="3429051"/>
            <a:ext cx="369127" cy="415275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25"/>
          <p:cNvSpPr/>
          <p:nvPr/>
        </p:nvSpPr>
        <p:spPr>
          <a:xfrm>
            <a:off x="882225" y="2363675"/>
            <a:ext cx="1481400" cy="2082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25"/>
          <p:cNvSpPr/>
          <p:nvPr/>
        </p:nvSpPr>
        <p:spPr>
          <a:xfrm>
            <a:off x="5301625" y="4738275"/>
            <a:ext cx="1032000" cy="2082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6"/>
          <p:cNvSpPr txBox="1"/>
          <p:nvPr/>
        </p:nvSpPr>
        <p:spPr>
          <a:xfrm>
            <a:off x="714450" y="-16050"/>
            <a:ext cx="7523100" cy="5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9144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 sz="2400">
              <a:solidFill>
                <a:srgbClr val="069C94"/>
              </a:solidFill>
            </a:endParaRPr>
          </a:p>
        </p:txBody>
      </p:sp>
      <p:pic>
        <p:nvPicPr>
          <p:cNvPr id="233" name="Google Shape;23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89250" y="940550"/>
            <a:ext cx="6074374" cy="303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Google Shape;238;p27"/>
          <p:cNvPicPr preferRelativeResize="0"/>
          <p:nvPr/>
        </p:nvPicPr>
        <p:blipFill rotWithShape="1">
          <a:blip r:embed="rId3">
            <a:alphaModFix/>
          </a:blip>
          <a:srcRect b="78199" l="0" r="0" t="0"/>
          <a:stretch/>
        </p:blipFill>
        <p:spPr>
          <a:xfrm rot="-5400000">
            <a:off x="-2273875" y="2254837"/>
            <a:ext cx="5181575" cy="63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-732862" y="1912625"/>
            <a:ext cx="2197050" cy="1318250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27"/>
          <p:cNvSpPr txBox="1"/>
          <p:nvPr/>
        </p:nvSpPr>
        <p:spPr>
          <a:xfrm>
            <a:off x="714450" y="-16050"/>
            <a:ext cx="7523100" cy="5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9144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ru" sz="2400">
                <a:solidFill>
                  <a:srgbClr val="069C94"/>
                </a:solidFill>
              </a:rPr>
              <a:t>Налаштування підписки </a:t>
            </a:r>
            <a:endParaRPr b="1" sz="2400">
              <a:solidFill>
                <a:srgbClr val="069C94"/>
              </a:solidFill>
            </a:endParaRPr>
          </a:p>
        </p:txBody>
      </p:sp>
      <p:pic>
        <p:nvPicPr>
          <p:cNvPr id="241" name="Google Shape;241;p27"/>
          <p:cNvPicPr preferRelativeResize="0"/>
          <p:nvPr/>
        </p:nvPicPr>
        <p:blipFill rotWithShape="1">
          <a:blip r:embed="rId5">
            <a:alphaModFix/>
          </a:blip>
          <a:srcRect b="0" l="5820" r="0" t="0"/>
          <a:stretch/>
        </p:blipFill>
        <p:spPr>
          <a:xfrm>
            <a:off x="663850" y="716750"/>
            <a:ext cx="7888725" cy="41362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2" name="Google Shape;242;p27"/>
          <p:cNvCxnSpPr/>
          <p:nvPr/>
        </p:nvCxnSpPr>
        <p:spPr>
          <a:xfrm rot="10800000">
            <a:off x="4054550" y="1110525"/>
            <a:ext cx="889200" cy="6456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43" name="Google Shape;243;p27"/>
          <p:cNvSpPr/>
          <p:nvPr/>
        </p:nvSpPr>
        <p:spPr>
          <a:xfrm>
            <a:off x="3487250" y="716750"/>
            <a:ext cx="466200" cy="3402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Google Shape;248;p28"/>
          <p:cNvPicPr preferRelativeResize="0"/>
          <p:nvPr/>
        </p:nvPicPr>
        <p:blipFill rotWithShape="1">
          <a:blip r:embed="rId3">
            <a:alphaModFix/>
          </a:blip>
          <a:srcRect b="78199" l="0" r="0" t="0"/>
          <a:stretch/>
        </p:blipFill>
        <p:spPr>
          <a:xfrm rot="-5400000">
            <a:off x="-2273875" y="2254837"/>
            <a:ext cx="5181575" cy="63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-732862" y="1912625"/>
            <a:ext cx="2197050" cy="131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3830" y="107875"/>
            <a:ext cx="7087344" cy="5035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481425" y="3511725"/>
            <a:ext cx="1550625" cy="1550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Google Shape;256;p29"/>
          <p:cNvPicPr preferRelativeResize="0"/>
          <p:nvPr/>
        </p:nvPicPr>
        <p:blipFill rotWithShape="1">
          <a:blip r:embed="rId3">
            <a:alphaModFix/>
          </a:blip>
          <a:srcRect b="78199" l="0" r="0" t="0"/>
          <a:stretch/>
        </p:blipFill>
        <p:spPr>
          <a:xfrm rot="-5400000">
            <a:off x="-2273875" y="2254837"/>
            <a:ext cx="5181575" cy="63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-732862" y="1912625"/>
            <a:ext cx="2197050" cy="131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6629" y="235725"/>
            <a:ext cx="8165426" cy="4392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542025" y="3592875"/>
            <a:ext cx="1550625" cy="1550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Google Shape;264;p30"/>
          <p:cNvPicPr preferRelativeResize="0"/>
          <p:nvPr/>
        </p:nvPicPr>
        <p:blipFill rotWithShape="1">
          <a:blip r:embed="rId3">
            <a:alphaModFix/>
          </a:blip>
          <a:srcRect b="78199" l="0" r="0" t="0"/>
          <a:stretch/>
        </p:blipFill>
        <p:spPr>
          <a:xfrm rot="-5400000">
            <a:off x="-2273875" y="2254837"/>
            <a:ext cx="5181575" cy="63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-732862" y="1912625"/>
            <a:ext cx="2197050" cy="131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6800" y="1043150"/>
            <a:ext cx="7843849" cy="2486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514350" y="3564425"/>
            <a:ext cx="1550625" cy="1550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Google Shape;272;p31"/>
          <p:cNvPicPr preferRelativeResize="0"/>
          <p:nvPr/>
        </p:nvPicPr>
        <p:blipFill rotWithShape="1">
          <a:blip r:embed="rId3">
            <a:alphaModFix/>
          </a:blip>
          <a:srcRect b="78199" l="0" r="0" t="0"/>
          <a:stretch/>
        </p:blipFill>
        <p:spPr>
          <a:xfrm rot="-5400000">
            <a:off x="-2273875" y="2254837"/>
            <a:ext cx="5181575" cy="63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-732862" y="1912625"/>
            <a:ext cx="2197050" cy="131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4925" y="327425"/>
            <a:ext cx="8342876" cy="41366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593375" y="3555375"/>
            <a:ext cx="1550625" cy="1550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4"/>
          <p:cNvPicPr preferRelativeResize="0"/>
          <p:nvPr/>
        </p:nvPicPr>
        <p:blipFill rotWithShape="1">
          <a:blip r:embed="rId3">
            <a:alphaModFix/>
          </a:blip>
          <a:srcRect b="78199" l="0" r="0" t="0"/>
          <a:stretch/>
        </p:blipFill>
        <p:spPr>
          <a:xfrm rot="1">
            <a:off x="0" y="-21148"/>
            <a:ext cx="9143999" cy="633846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 rotWithShape="1">
          <a:blip r:embed="rId4">
            <a:alphaModFix/>
          </a:blip>
          <a:srcRect b="42658" l="9374" r="12955" t="23780"/>
          <a:stretch/>
        </p:blipFill>
        <p:spPr>
          <a:xfrm>
            <a:off x="6516175" y="1304835"/>
            <a:ext cx="2178900" cy="581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 rotWithShape="1">
          <a:blip r:embed="rId5">
            <a:alphaModFix/>
          </a:blip>
          <a:srcRect b="19317" l="6543" r="7920" t="28474"/>
          <a:stretch/>
        </p:blipFill>
        <p:spPr>
          <a:xfrm>
            <a:off x="3936987" y="1221325"/>
            <a:ext cx="2134150" cy="920825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4"/>
          <p:cNvSpPr txBox="1"/>
          <p:nvPr/>
        </p:nvSpPr>
        <p:spPr>
          <a:xfrm>
            <a:off x="567500" y="1723175"/>
            <a:ext cx="3210000" cy="21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76A5A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8" name="Google Shape;68;p14"/>
          <p:cNvSpPr txBox="1"/>
          <p:nvPr/>
        </p:nvSpPr>
        <p:spPr>
          <a:xfrm>
            <a:off x="4148426" y="1775425"/>
            <a:ext cx="2178900" cy="17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14"/>
          <p:cNvSpPr txBox="1"/>
          <p:nvPr/>
        </p:nvSpPr>
        <p:spPr>
          <a:xfrm>
            <a:off x="6698250" y="1775425"/>
            <a:ext cx="2297400" cy="114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76A5A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0" name="Google Shape;70;p14"/>
          <p:cNvSpPr txBox="1"/>
          <p:nvPr/>
        </p:nvSpPr>
        <p:spPr>
          <a:xfrm>
            <a:off x="0" y="0"/>
            <a:ext cx="9144000" cy="6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2400">
                <a:solidFill>
                  <a:srgbClr val="FFFFFF"/>
                </a:solidFill>
              </a:rPr>
              <a:t>      							Prozorro</a:t>
            </a:r>
            <a:endParaRPr b="1" sz="2400">
              <a:solidFill>
                <a:srgbClr val="FFFFFF"/>
              </a:solidFill>
            </a:endParaRPr>
          </a:p>
        </p:txBody>
      </p:sp>
      <p:sp>
        <p:nvSpPr>
          <p:cNvPr id="71" name="Google Shape;71;p14"/>
          <p:cNvSpPr/>
          <p:nvPr/>
        </p:nvSpPr>
        <p:spPr>
          <a:xfrm>
            <a:off x="696500" y="2420825"/>
            <a:ext cx="2297400" cy="6783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rgbClr val="4299B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000">
                <a:solidFill>
                  <a:srgbClr val="45818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державні закупівлі</a:t>
            </a:r>
            <a:endParaRPr sz="1000">
              <a:solidFill>
                <a:srgbClr val="45818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600">
              <a:solidFill>
                <a:srgbClr val="1188A6"/>
              </a:solidFill>
            </a:endParaRPr>
          </a:p>
        </p:txBody>
      </p:sp>
      <p:sp>
        <p:nvSpPr>
          <p:cNvPr id="72" name="Google Shape;72;p14"/>
          <p:cNvSpPr/>
          <p:nvPr/>
        </p:nvSpPr>
        <p:spPr>
          <a:xfrm>
            <a:off x="3525900" y="2420825"/>
            <a:ext cx="2781000" cy="1143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rgbClr val="4299B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2100">
              <a:solidFill>
                <a:srgbClr val="76A5A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 sz="2100">
                <a:solidFill>
                  <a:srgbClr val="45818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інтернет-магазин для державних замовників</a:t>
            </a:r>
            <a:endParaRPr sz="2000">
              <a:solidFill>
                <a:srgbClr val="45818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600">
              <a:solidFill>
                <a:srgbClr val="1188A6"/>
              </a:solidFill>
            </a:endParaRPr>
          </a:p>
        </p:txBody>
      </p:sp>
      <p:sp>
        <p:nvSpPr>
          <p:cNvPr id="73" name="Google Shape;73;p14"/>
          <p:cNvSpPr/>
          <p:nvPr/>
        </p:nvSpPr>
        <p:spPr>
          <a:xfrm>
            <a:off x="6516175" y="2420825"/>
            <a:ext cx="2409600" cy="6783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rgbClr val="4299B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2000">
              <a:solidFill>
                <a:srgbClr val="76A5A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 sz="2000">
                <a:solidFill>
                  <a:srgbClr val="45818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аукціони з продажу майна</a:t>
            </a:r>
            <a:endParaRPr sz="2000">
              <a:solidFill>
                <a:srgbClr val="45818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600">
              <a:solidFill>
                <a:srgbClr val="1188A6"/>
              </a:solidFill>
            </a:endParaRPr>
          </a:p>
        </p:txBody>
      </p:sp>
      <p:pic>
        <p:nvPicPr>
          <p:cNvPr id="74" name="Google Shape;74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64461" y="1254349"/>
            <a:ext cx="1961475" cy="95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Google Shape;280;p32"/>
          <p:cNvPicPr preferRelativeResize="0"/>
          <p:nvPr/>
        </p:nvPicPr>
        <p:blipFill rotWithShape="1">
          <a:blip r:embed="rId3">
            <a:alphaModFix/>
          </a:blip>
          <a:srcRect b="78199" l="0" r="0" t="0"/>
          <a:stretch/>
        </p:blipFill>
        <p:spPr>
          <a:xfrm rot="-5400000">
            <a:off x="-2273875" y="2254837"/>
            <a:ext cx="5181575" cy="63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-732862" y="1912625"/>
            <a:ext cx="2197050" cy="131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32"/>
          <p:cNvPicPr preferRelativeResize="0"/>
          <p:nvPr/>
        </p:nvPicPr>
        <p:blipFill rotWithShape="1">
          <a:blip r:embed="rId5">
            <a:alphaModFix/>
          </a:blip>
          <a:srcRect b="16774" l="5125" r="34925" t="28370"/>
          <a:stretch/>
        </p:blipFill>
        <p:spPr>
          <a:xfrm>
            <a:off x="697050" y="241550"/>
            <a:ext cx="7923876" cy="46198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3" name="Google Shape;283;p32"/>
          <p:cNvCxnSpPr/>
          <p:nvPr/>
        </p:nvCxnSpPr>
        <p:spPr>
          <a:xfrm rot="10800000">
            <a:off x="2739050" y="4474300"/>
            <a:ext cx="471000" cy="4833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284" name="Google Shape;284;p3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593375" y="3547025"/>
            <a:ext cx="1550625" cy="1550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" name="Google Shape;289;p33"/>
          <p:cNvPicPr preferRelativeResize="0"/>
          <p:nvPr/>
        </p:nvPicPr>
        <p:blipFill rotWithShape="1">
          <a:blip r:embed="rId3">
            <a:alphaModFix/>
          </a:blip>
          <a:srcRect b="78199" l="0" r="0" t="0"/>
          <a:stretch/>
        </p:blipFill>
        <p:spPr>
          <a:xfrm rot="-5400000">
            <a:off x="-2273875" y="2254837"/>
            <a:ext cx="5181575" cy="63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-732862" y="1912625"/>
            <a:ext cx="2197050" cy="13182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1" name="Google Shape;291;p33"/>
          <p:cNvCxnSpPr/>
          <p:nvPr/>
        </p:nvCxnSpPr>
        <p:spPr>
          <a:xfrm>
            <a:off x="10968675" y="1896275"/>
            <a:ext cx="1189800" cy="1189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292" name="Google Shape;292;p33"/>
          <p:cNvPicPr preferRelativeResize="0"/>
          <p:nvPr/>
        </p:nvPicPr>
        <p:blipFill rotWithShape="1">
          <a:blip r:embed="rId5">
            <a:alphaModFix/>
          </a:blip>
          <a:srcRect b="26873" l="0" r="0" t="0"/>
          <a:stretch/>
        </p:blipFill>
        <p:spPr>
          <a:xfrm>
            <a:off x="805625" y="416900"/>
            <a:ext cx="8029575" cy="473650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33"/>
          <p:cNvSpPr txBox="1"/>
          <p:nvPr>
            <p:ph type="title"/>
          </p:nvPr>
        </p:nvSpPr>
        <p:spPr>
          <a:xfrm>
            <a:off x="805625" y="-218800"/>
            <a:ext cx="7766400" cy="37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3716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2400">
                <a:solidFill>
                  <a:srgbClr val="069C94"/>
                </a:solidFill>
              </a:rPr>
              <a:t>Самостійний пошук закупівель </a:t>
            </a:r>
            <a:endParaRPr b="1"/>
          </a:p>
        </p:txBody>
      </p:sp>
      <p:pic>
        <p:nvPicPr>
          <p:cNvPr id="294" name="Google Shape;294;p3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105050" y="1178925"/>
            <a:ext cx="710050" cy="473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3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024804" y="978671"/>
            <a:ext cx="7732211" cy="4164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34"/>
          <p:cNvSpPr txBox="1"/>
          <p:nvPr>
            <p:ph type="title"/>
          </p:nvPr>
        </p:nvSpPr>
        <p:spPr>
          <a:xfrm>
            <a:off x="813950" y="-135575"/>
            <a:ext cx="7766400" cy="57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9144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2400">
                <a:solidFill>
                  <a:srgbClr val="069C94"/>
                </a:solidFill>
              </a:rPr>
              <a:t>Самостійний пошук закупівель</a:t>
            </a:r>
            <a:endParaRPr b="1"/>
          </a:p>
        </p:txBody>
      </p:sp>
      <p:pic>
        <p:nvPicPr>
          <p:cNvPr id="301" name="Google Shape;301;p34"/>
          <p:cNvPicPr preferRelativeResize="0"/>
          <p:nvPr/>
        </p:nvPicPr>
        <p:blipFill rotWithShape="1">
          <a:blip r:embed="rId3">
            <a:alphaModFix/>
          </a:blip>
          <a:srcRect b="78199" l="0" r="0" t="0"/>
          <a:stretch/>
        </p:blipFill>
        <p:spPr>
          <a:xfrm rot="-5400000">
            <a:off x="-2273875" y="2254837"/>
            <a:ext cx="5181575" cy="63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-732862" y="1912625"/>
            <a:ext cx="2197050" cy="13182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3" name="Google Shape;303;p34"/>
          <p:cNvCxnSpPr/>
          <p:nvPr/>
        </p:nvCxnSpPr>
        <p:spPr>
          <a:xfrm>
            <a:off x="10968675" y="1896275"/>
            <a:ext cx="1189800" cy="1189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304" name="Google Shape;304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3951" y="428625"/>
            <a:ext cx="7344528" cy="4733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5"/>
          <p:cNvSpPr txBox="1"/>
          <p:nvPr>
            <p:ph type="title"/>
          </p:nvPr>
        </p:nvSpPr>
        <p:spPr>
          <a:xfrm>
            <a:off x="817850" y="-19050"/>
            <a:ext cx="7766400" cy="57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9144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ru" sz="2400">
                <a:solidFill>
                  <a:srgbClr val="069C94"/>
                </a:solidFill>
              </a:rPr>
              <a:t>Управління закупівлями</a:t>
            </a:r>
            <a:endParaRPr b="1" sz="2400">
              <a:solidFill>
                <a:srgbClr val="069C94"/>
              </a:solidFill>
            </a:endParaRPr>
          </a:p>
        </p:txBody>
      </p:sp>
      <p:pic>
        <p:nvPicPr>
          <p:cNvPr id="310" name="Google Shape;310;p35"/>
          <p:cNvPicPr preferRelativeResize="0"/>
          <p:nvPr/>
        </p:nvPicPr>
        <p:blipFill rotWithShape="1">
          <a:blip r:embed="rId3">
            <a:alphaModFix/>
          </a:blip>
          <a:srcRect b="78199" l="0" r="0" t="0"/>
          <a:stretch/>
        </p:blipFill>
        <p:spPr>
          <a:xfrm rot="-5400000">
            <a:off x="-2273875" y="2254837"/>
            <a:ext cx="5181575" cy="63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-732862" y="1912625"/>
            <a:ext cx="2197050" cy="131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19200" y="552450"/>
            <a:ext cx="6895925" cy="4514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36"/>
          <p:cNvSpPr txBox="1"/>
          <p:nvPr/>
        </p:nvSpPr>
        <p:spPr>
          <a:xfrm>
            <a:off x="2097725" y="3159445"/>
            <a:ext cx="7620000" cy="38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lt1"/>
                </a:solidFill>
              </a:rPr>
              <a:t>ексклюзивний інструмент від Zakupki.Prom.ua</a:t>
            </a:r>
            <a:endParaRPr sz="1800">
              <a:solidFill>
                <a:schemeClr val="lt1"/>
              </a:solidFill>
            </a:endParaRPr>
          </a:p>
        </p:txBody>
      </p:sp>
      <p:pic>
        <p:nvPicPr>
          <p:cNvPr id="318" name="Google Shape;318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-732862" y="1912625"/>
            <a:ext cx="2197050" cy="131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36"/>
          <p:cNvPicPr preferRelativeResize="0"/>
          <p:nvPr/>
        </p:nvPicPr>
        <p:blipFill rotWithShape="1">
          <a:blip r:embed="rId4">
            <a:alphaModFix/>
          </a:blip>
          <a:srcRect b="78199" l="0" r="0" t="0"/>
          <a:stretch/>
        </p:blipFill>
        <p:spPr>
          <a:xfrm rot="1">
            <a:off x="0" y="2"/>
            <a:ext cx="9143999" cy="483621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36"/>
          <p:cNvSpPr txBox="1"/>
          <p:nvPr/>
        </p:nvSpPr>
        <p:spPr>
          <a:xfrm>
            <a:off x="147600" y="22663"/>
            <a:ext cx="8996400" cy="4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22860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ru" sz="1900">
                <a:solidFill>
                  <a:srgbClr val="FFFFFF"/>
                </a:solidFill>
              </a:rPr>
              <a:t>Призначення менеджера</a:t>
            </a:r>
            <a:endParaRPr b="1" sz="1900">
              <a:solidFill>
                <a:srgbClr val="FFFFFF"/>
              </a:solidFill>
            </a:endParaRPr>
          </a:p>
        </p:txBody>
      </p:sp>
      <p:pic>
        <p:nvPicPr>
          <p:cNvPr id="321" name="Google Shape;321;p36"/>
          <p:cNvPicPr preferRelativeResize="0"/>
          <p:nvPr/>
        </p:nvPicPr>
        <p:blipFill rotWithShape="1">
          <a:blip r:embed="rId5">
            <a:alphaModFix/>
          </a:blip>
          <a:srcRect b="0" l="4970" r="0" t="0"/>
          <a:stretch/>
        </p:blipFill>
        <p:spPr>
          <a:xfrm>
            <a:off x="957150" y="633850"/>
            <a:ext cx="6369475" cy="4456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37"/>
          <p:cNvSpPr txBox="1"/>
          <p:nvPr/>
        </p:nvSpPr>
        <p:spPr>
          <a:xfrm>
            <a:off x="2097725" y="3159445"/>
            <a:ext cx="7620000" cy="38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lt1"/>
                </a:solidFill>
              </a:rPr>
              <a:t>ексклюзивний інструмент від Zakupki.Prom.ua</a:t>
            </a:r>
            <a:endParaRPr sz="1800">
              <a:solidFill>
                <a:schemeClr val="lt1"/>
              </a:solidFill>
            </a:endParaRPr>
          </a:p>
        </p:txBody>
      </p:sp>
      <p:pic>
        <p:nvPicPr>
          <p:cNvPr id="327" name="Google Shape;327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-732862" y="1912625"/>
            <a:ext cx="2197050" cy="131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37"/>
          <p:cNvPicPr preferRelativeResize="0"/>
          <p:nvPr/>
        </p:nvPicPr>
        <p:blipFill rotWithShape="1">
          <a:blip r:embed="rId4">
            <a:alphaModFix/>
          </a:blip>
          <a:srcRect b="0" l="38695" r="0" t="0"/>
          <a:stretch/>
        </p:blipFill>
        <p:spPr>
          <a:xfrm>
            <a:off x="0" y="1083000"/>
            <a:ext cx="3909776" cy="4060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37"/>
          <p:cNvPicPr preferRelativeResize="0"/>
          <p:nvPr/>
        </p:nvPicPr>
        <p:blipFill rotWithShape="1">
          <a:blip r:embed="rId5">
            <a:alphaModFix/>
          </a:blip>
          <a:srcRect b="0" l="2751" r="3668" t="0"/>
          <a:stretch/>
        </p:blipFill>
        <p:spPr>
          <a:xfrm>
            <a:off x="4012825" y="1280400"/>
            <a:ext cx="5131175" cy="3756350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37"/>
          <p:cNvSpPr txBox="1"/>
          <p:nvPr/>
        </p:nvSpPr>
        <p:spPr>
          <a:xfrm>
            <a:off x="277425" y="0"/>
            <a:ext cx="8521500" cy="128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219451"/>
              </a:buClr>
              <a:buSzPts val="1700"/>
              <a:buChar char="●"/>
            </a:pPr>
            <a:r>
              <a:rPr b="1" lang="ru" sz="1700">
                <a:solidFill>
                  <a:srgbClr val="219451"/>
                </a:solidFill>
              </a:rPr>
              <a:t>менеджер буде отримувати всю інформацію та повідомлення по закупівлі</a:t>
            </a:r>
            <a:endParaRPr b="1" sz="1700">
              <a:solidFill>
                <a:srgbClr val="219451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219451"/>
              </a:buClr>
              <a:buSzPts val="1700"/>
              <a:buChar char="●"/>
            </a:pPr>
            <a:r>
              <a:rPr b="1" lang="ru" sz="1700">
                <a:solidFill>
                  <a:srgbClr val="219451"/>
                </a:solidFill>
              </a:rPr>
              <a:t>ви завжди зможете відслідкувати відповідальність кожного конкретного співробітника та ефективно розподіляти зони відповідальності</a:t>
            </a:r>
            <a:endParaRPr b="1" sz="1700">
              <a:solidFill>
                <a:srgbClr val="21945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rgbClr val="21945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rgbClr val="595959"/>
              </a:solidFill>
            </a:endParaRPr>
          </a:p>
        </p:txBody>
      </p:sp>
      <p:cxnSp>
        <p:nvCxnSpPr>
          <p:cNvPr id="331" name="Google Shape;331;p37"/>
          <p:cNvCxnSpPr/>
          <p:nvPr/>
        </p:nvCxnSpPr>
        <p:spPr>
          <a:xfrm flipH="1">
            <a:off x="3864450" y="1181400"/>
            <a:ext cx="98400" cy="3873300"/>
          </a:xfrm>
          <a:prstGeom prst="straightConnector1">
            <a:avLst/>
          </a:prstGeom>
          <a:noFill/>
          <a:ln cap="flat" cmpd="sng" w="38100">
            <a:solidFill>
              <a:srgbClr val="21945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38"/>
          <p:cNvSpPr txBox="1"/>
          <p:nvPr/>
        </p:nvSpPr>
        <p:spPr>
          <a:xfrm>
            <a:off x="2097725" y="3159445"/>
            <a:ext cx="7620000" cy="38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lt1"/>
                </a:solidFill>
              </a:rPr>
              <a:t>ексклюзивний інструмент від Zakupki.Prom.ua</a:t>
            </a:r>
            <a:endParaRPr sz="1800">
              <a:solidFill>
                <a:schemeClr val="lt1"/>
              </a:solidFill>
            </a:endParaRPr>
          </a:p>
        </p:txBody>
      </p:sp>
      <p:pic>
        <p:nvPicPr>
          <p:cNvPr id="337" name="Google Shape;337;p38"/>
          <p:cNvPicPr preferRelativeResize="0"/>
          <p:nvPr/>
        </p:nvPicPr>
        <p:blipFill rotWithShape="1">
          <a:blip r:embed="rId3">
            <a:alphaModFix/>
          </a:blip>
          <a:srcRect b="78199" l="0" r="0" t="0"/>
          <a:stretch/>
        </p:blipFill>
        <p:spPr>
          <a:xfrm rot="1">
            <a:off x="0" y="2"/>
            <a:ext cx="9143999" cy="633846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38"/>
          <p:cNvSpPr txBox="1"/>
          <p:nvPr/>
        </p:nvSpPr>
        <p:spPr>
          <a:xfrm>
            <a:off x="147600" y="45325"/>
            <a:ext cx="8996400" cy="4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ru" sz="1900">
                <a:solidFill>
                  <a:srgbClr val="FFFFFF"/>
                </a:solidFill>
              </a:rPr>
              <a:t>Як додати компанію або менеджера у структуру компаній?</a:t>
            </a:r>
            <a:endParaRPr b="1" sz="1900">
              <a:solidFill>
                <a:srgbClr val="FFFFFF"/>
              </a:solidFill>
            </a:endParaRPr>
          </a:p>
        </p:txBody>
      </p:sp>
      <p:pic>
        <p:nvPicPr>
          <p:cNvPr id="339" name="Google Shape;339;p38"/>
          <p:cNvPicPr preferRelativeResize="0"/>
          <p:nvPr/>
        </p:nvPicPr>
        <p:blipFill rotWithShape="1">
          <a:blip r:embed="rId4">
            <a:alphaModFix/>
          </a:blip>
          <a:srcRect b="17514" l="22846" r="17093" t="23592"/>
          <a:stretch/>
        </p:blipFill>
        <p:spPr>
          <a:xfrm>
            <a:off x="351125" y="633850"/>
            <a:ext cx="8176061" cy="4509651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p38"/>
          <p:cNvSpPr/>
          <p:nvPr/>
        </p:nvSpPr>
        <p:spPr>
          <a:xfrm>
            <a:off x="3340500" y="1632875"/>
            <a:ext cx="1231500" cy="2658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p38"/>
          <p:cNvSpPr/>
          <p:nvPr/>
        </p:nvSpPr>
        <p:spPr>
          <a:xfrm>
            <a:off x="3748550" y="703425"/>
            <a:ext cx="522000" cy="2658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39"/>
          <p:cNvSpPr txBox="1"/>
          <p:nvPr/>
        </p:nvSpPr>
        <p:spPr>
          <a:xfrm>
            <a:off x="2097725" y="3159445"/>
            <a:ext cx="7620000" cy="38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lt1"/>
                </a:solidFill>
              </a:rPr>
              <a:t>ексклюзивний інструмент від Zakupki.Prom.ua</a:t>
            </a:r>
            <a:endParaRPr sz="1800">
              <a:solidFill>
                <a:schemeClr val="lt1"/>
              </a:solidFill>
            </a:endParaRPr>
          </a:p>
        </p:txBody>
      </p:sp>
      <p:pic>
        <p:nvPicPr>
          <p:cNvPr id="347" name="Google Shape;347;p39"/>
          <p:cNvPicPr preferRelativeResize="0"/>
          <p:nvPr/>
        </p:nvPicPr>
        <p:blipFill rotWithShape="1">
          <a:blip r:embed="rId3">
            <a:alphaModFix/>
          </a:blip>
          <a:srcRect b="78199" l="0" r="0" t="0"/>
          <a:stretch/>
        </p:blipFill>
        <p:spPr>
          <a:xfrm rot="1">
            <a:off x="0" y="2"/>
            <a:ext cx="9143999" cy="633846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p39"/>
          <p:cNvSpPr txBox="1"/>
          <p:nvPr/>
        </p:nvSpPr>
        <p:spPr>
          <a:xfrm>
            <a:off x="147600" y="45325"/>
            <a:ext cx="8996400" cy="4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ru" sz="1900">
                <a:solidFill>
                  <a:srgbClr val="FFFFFF"/>
                </a:solidFill>
              </a:rPr>
              <a:t>Як додати компанію або співробітника у структуру компаній?</a:t>
            </a:r>
            <a:endParaRPr b="1" sz="1900">
              <a:solidFill>
                <a:srgbClr val="FFFFFF"/>
              </a:solidFill>
            </a:endParaRPr>
          </a:p>
        </p:txBody>
      </p:sp>
      <p:pic>
        <p:nvPicPr>
          <p:cNvPr id="349" name="Google Shape;349;p39"/>
          <p:cNvPicPr preferRelativeResize="0"/>
          <p:nvPr/>
        </p:nvPicPr>
        <p:blipFill rotWithShape="1">
          <a:blip r:embed="rId4">
            <a:alphaModFix/>
          </a:blip>
          <a:srcRect b="1383" l="0" r="0" t="39982"/>
          <a:stretch/>
        </p:blipFill>
        <p:spPr>
          <a:xfrm>
            <a:off x="589450" y="633850"/>
            <a:ext cx="8112693" cy="4509649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p39"/>
          <p:cNvSpPr/>
          <p:nvPr/>
        </p:nvSpPr>
        <p:spPr>
          <a:xfrm>
            <a:off x="7014550" y="1749850"/>
            <a:ext cx="1515000" cy="4014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40"/>
          <p:cNvSpPr txBox="1"/>
          <p:nvPr/>
        </p:nvSpPr>
        <p:spPr>
          <a:xfrm>
            <a:off x="2097725" y="3159445"/>
            <a:ext cx="7620000" cy="38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lt1"/>
                </a:solidFill>
              </a:rPr>
              <a:t>ексклюзивний інструмент від Zakupki.Prom.ua</a:t>
            </a:r>
            <a:endParaRPr sz="1800">
              <a:solidFill>
                <a:schemeClr val="lt1"/>
              </a:solidFill>
            </a:endParaRPr>
          </a:p>
        </p:txBody>
      </p:sp>
      <p:pic>
        <p:nvPicPr>
          <p:cNvPr id="356" name="Google Shape;356;p40"/>
          <p:cNvPicPr preferRelativeResize="0"/>
          <p:nvPr/>
        </p:nvPicPr>
        <p:blipFill rotWithShape="1">
          <a:blip r:embed="rId3">
            <a:alphaModFix/>
          </a:blip>
          <a:srcRect b="78199" l="0" r="0" t="0"/>
          <a:stretch/>
        </p:blipFill>
        <p:spPr>
          <a:xfrm rot="1">
            <a:off x="0" y="2"/>
            <a:ext cx="9143999" cy="633846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Google Shape;357;p40"/>
          <p:cNvSpPr txBox="1"/>
          <p:nvPr/>
        </p:nvSpPr>
        <p:spPr>
          <a:xfrm>
            <a:off x="147600" y="45325"/>
            <a:ext cx="8996400" cy="4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ru" sz="1900">
                <a:solidFill>
                  <a:srgbClr val="FFFFFF"/>
                </a:solidFill>
              </a:rPr>
              <a:t>Як додати компанію у структуру компаній?</a:t>
            </a:r>
            <a:endParaRPr b="1" sz="1900">
              <a:solidFill>
                <a:srgbClr val="FFFFFF"/>
              </a:solidFill>
            </a:endParaRPr>
          </a:p>
        </p:txBody>
      </p:sp>
      <p:pic>
        <p:nvPicPr>
          <p:cNvPr id="358" name="Google Shape;358;p40"/>
          <p:cNvPicPr preferRelativeResize="0"/>
          <p:nvPr/>
        </p:nvPicPr>
        <p:blipFill rotWithShape="1">
          <a:blip r:embed="rId4">
            <a:alphaModFix/>
          </a:blip>
          <a:srcRect b="31964" l="23538" r="20694" t="14619"/>
          <a:stretch/>
        </p:blipFill>
        <p:spPr>
          <a:xfrm>
            <a:off x="0" y="674375"/>
            <a:ext cx="8218301" cy="44280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9" name="Google Shape;359;p40"/>
          <p:cNvCxnSpPr/>
          <p:nvPr/>
        </p:nvCxnSpPr>
        <p:spPr>
          <a:xfrm>
            <a:off x="7164925" y="892675"/>
            <a:ext cx="9600" cy="12336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60" name="Google Shape;360;p40"/>
          <p:cNvSpPr/>
          <p:nvPr/>
        </p:nvSpPr>
        <p:spPr>
          <a:xfrm>
            <a:off x="5314400" y="968575"/>
            <a:ext cx="1698600" cy="12906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5" name="Google Shape;365;p41"/>
          <p:cNvPicPr preferRelativeResize="0"/>
          <p:nvPr/>
        </p:nvPicPr>
        <p:blipFill rotWithShape="1">
          <a:blip r:embed="rId3">
            <a:alphaModFix/>
          </a:blip>
          <a:srcRect b="78199" l="0" r="0" t="0"/>
          <a:stretch/>
        </p:blipFill>
        <p:spPr>
          <a:xfrm rot="-5400000">
            <a:off x="-2273875" y="2254837"/>
            <a:ext cx="5181575" cy="63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" name="Google Shape;366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-741900" y="2257700"/>
            <a:ext cx="2197050" cy="1170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Google Shape;367;p41"/>
          <p:cNvPicPr preferRelativeResize="0"/>
          <p:nvPr/>
        </p:nvPicPr>
        <p:blipFill rotWithShape="1">
          <a:blip r:embed="rId5">
            <a:alphaModFix/>
          </a:blip>
          <a:srcRect b="29178" l="26151" r="23295" t="29286"/>
          <a:stretch/>
        </p:blipFill>
        <p:spPr>
          <a:xfrm>
            <a:off x="1053275" y="973300"/>
            <a:ext cx="8090726" cy="3739249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Google Shape;368;p41"/>
          <p:cNvSpPr/>
          <p:nvPr/>
        </p:nvSpPr>
        <p:spPr>
          <a:xfrm>
            <a:off x="5641525" y="1363450"/>
            <a:ext cx="1094100" cy="2367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9" name="Google Shape;369;p41"/>
          <p:cNvSpPr txBox="1"/>
          <p:nvPr/>
        </p:nvSpPr>
        <p:spPr>
          <a:xfrm>
            <a:off x="1551800" y="218675"/>
            <a:ext cx="6417000" cy="64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200">
                <a:solidFill>
                  <a:srgbClr val="45818E"/>
                </a:solidFill>
              </a:rPr>
              <a:t>Звіти та аналітика</a:t>
            </a:r>
            <a:endParaRPr b="1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5"/>
          <p:cNvPicPr preferRelativeResize="0"/>
          <p:nvPr/>
        </p:nvPicPr>
        <p:blipFill rotWithShape="1">
          <a:blip r:embed="rId3">
            <a:alphaModFix/>
          </a:blip>
          <a:srcRect b="78199" l="0" r="0" t="0"/>
          <a:stretch/>
        </p:blipFill>
        <p:spPr>
          <a:xfrm rot="1">
            <a:off x="0" y="-21148"/>
            <a:ext cx="9143999" cy="633846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5"/>
          <p:cNvPicPr preferRelativeResize="0"/>
          <p:nvPr/>
        </p:nvPicPr>
        <p:blipFill rotWithShape="1">
          <a:blip r:embed="rId4">
            <a:alphaModFix/>
          </a:blip>
          <a:srcRect b="42658" l="9374" r="12955" t="23780"/>
          <a:stretch/>
        </p:blipFill>
        <p:spPr>
          <a:xfrm>
            <a:off x="5993500" y="1135110"/>
            <a:ext cx="2178900" cy="581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5"/>
          <p:cNvPicPr preferRelativeResize="0"/>
          <p:nvPr/>
        </p:nvPicPr>
        <p:blipFill rotWithShape="1">
          <a:blip r:embed="rId5">
            <a:alphaModFix/>
          </a:blip>
          <a:srcRect b="19317" l="6543" r="7920" t="28474"/>
          <a:stretch/>
        </p:blipFill>
        <p:spPr>
          <a:xfrm>
            <a:off x="3300678" y="1155100"/>
            <a:ext cx="1676174" cy="723225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5"/>
          <p:cNvSpPr txBox="1"/>
          <p:nvPr/>
        </p:nvSpPr>
        <p:spPr>
          <a:xfrm>
            <a:off x="6698250" y="1775425"/>
            <a:ext cx="2297400" cy="114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76A5A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3" name="Google Shape;83;p15"/>
          <p:cNvSpPr txBox="1"/>
          <p:nvPr/>
        </p:nvSpPr>
        <p:spPr>
          <a:xfrm>
            <a:off x="0" y="0"/>
            <a:ext cx="9144000" cy="6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2400">
                <a:solidFill>
                  <a:srgbClr val="FFFFFF"/>
                </a:solidFill>
              </a:rPr>
              <a:t>Zakupki.prom.ua</a:t>
            </a:r>
            <a:endParaRPr b="1" sz="2400">
              <a:solidFill>
                <a:srgbClr val="FFFFFF"/>
              </a:solidFill>
            </a:endParaRPr>
          </a:p>
        </p:txBody>
      </p:sp>
      <p:sp>
        <p:nvSpPr>
          <p:cNvPr id="84" name="Google Shape;84;p15"/>
          <p:cNvSpPr/>
          <p:nvPr/>
        </p:nvSpPr>
        <p:spPr>
          <a:xfrm>
            <a:off x="378350" y="2008225"/>
            <a:ext cx="2297400" cy="6783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rgbClr val="4299B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00">
                <a:solidFill>
                  <a:srgbClr val="45818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державні закупівлі</a:t>
            </a:r>
            <a:endParaRPr sz="800">
              <a:solidFill>
                <a:srgbClr val="45818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600">
              <a:solidFill>
                <a:srgbClr val="1188A6"/>
              </a:solidFill>
            </a:endParaRPr>
          </a:p>
        </p:txBody>
      </p:sp>
      <p:sp>
        <p:nvSpPr>
          <p:cNvPr id="85" name="Google Shape;85;p15"/>
          <p:cNvSpPr/>
          <p:nvPr/>
        </p:nvSpPr>
        <p:spPr>
          <a:xfrm>
            <a:off x="3010800" y="1999800"/>
            <a:ext cx="2488800" cy="8256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rgbClr val="4299B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2100">
              <a:solidFill>
                <a:srgbClr val="76A5A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 sz="1800">
                <a:solidFill>
                  <a:srgbClr val="45818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інтернет-магазин для державних замовників</a:t>
            </a:r>
            <a:endParaRPr sz="1800">
              <a:solidFill>
                <a:srgbClr val="45818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600">
              <a:solidFill>
                <a:srgbClr val="1188A6"/>
              </a:solidFill>
            </a:endParaRPr>
          </a:p>
        </p:txBody>
      </p:sp>
      <p:sp>
        <p:nvSpPr>
          <p:cNvPr id="86" name="Google Shape;86;p15"/>
          <p:cNvSpPr/>
          <p:nvPr/>
        </p:nvSpPr>
        <p:spPr>
          <a:xfrm>
            <a:off x="6084400" y="2008225"/>
            <a:ext cx="2409600" cy="6783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rgbClr val="4299B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800">
              <a:solidFill>
                <a:srgbClr val="76A5A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 sz="2000">
                <a:solidFill>
                  <a:srgbClr val="45818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аукціони з продажу майна</a:t>
            </a:r>
            <a:endParaRPr sz="2000">
              <a:solidFill>
                <a:srgbClr val="45818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600">
              <a:solidFill>
                <a:srgbClr val="1188A6"/>
              </a:solidFill>
            </a:endParaRPr>
          </a:p>
        </p:txBody>
      </p:sp>
      <p:sp>
        <p:nvSpPr>
          <p:cNvPr id="87" name="Google Shape;87;p15"/>
          <p:cNvSpPr/>
          <p:nvPr/>
        </p:nvSpPr>
        <p:spPr>
          <a:xfrm>
            <a:off x="1548050" y="3535325"/>
            <a:ext cx="241200" cy="259800"/>
          </a:xfrm>
          <a:prstGeom prst="mathPlus">
            <a:avLst>
              <a:gd fmla="val 23520" name="adj1"/>
            </a:avLst>
          </a:prstGeom>
          <a:solidFill>
            <a:srgbClr val="1FAF54"/>
          </a:solidFill>
          <a:ln cap="flat" cmpd="sng" w="9525">
            <a:solidFill>
              <a:srgbClr val="1FAF5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8" name="Google Shape;88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145538" y="3221525"/>
            <a:ext cx="1819275" cy="409575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5"/>
          <p:cNvSpPr/>
          <p:nvPr/>
        </p:nvSpPr>
        <p:spPr>
          <a:xfrm>
            <a:off x="2030188" y="3631100"/>
            <a:ext cx="2249700" cy="5814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rgbClr val="4299B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2100">
              <a:solidFill>
                <a:srgbClr val="76A5A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 sz="1800">
                <a:solidFill>
                  <a:srgbClr val="45818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комерційні закупівлі</a:t>
            </a:r>
            <a:endParaRPr sz="1800">
              <a:solidFill>
                <a:srgbClr val="45818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600">
              <a:solidFill>
                <a:srgbClr val="1188A6"/>
              </a:solidFill>
            </a:endParaRPr>
          </a:p>
        </p:txBody>
      </p:sp>
      <p:pic>
        <p:nvPicPr>
          <p:cNvPr id="90" name="Google Shape;90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80525" y="1103912"/>
            <a:ext cx="1693041" cy="82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4" name="Google Shape;374;p42"/>
          <p:cNvPicPr preferRelativeResize="0"/>
          <p:nvPr/>
        </p:nvPicPr>
        <p:blipFill rotWithShape="1">
          <a:blip r:embed="rId3">
            <a:alphaModFix/>
          </a:blip>
          <a:srcRect b="78199" l="0" r="0" t="0"/>
          <a:stretch/>
        </p:blipFill>
        <p:spPr>
          <a:xfrm rot="-5400000">
            <a:off x="-2273875" y="2254837"/>
            <a:ext cx="5181575" cy="63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-741900" y="2257700"/>
            <a:ext cx="2197050" cy="1170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" name="Google Shape;376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94250" y="152400"/>
            <a:ext cx="7437261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43"/>
          <p:cNvSpPr txBox="1"/>
          <p:nvPr/>
        </p:nvSpPr>
        <p:spPr>
          <a:xfrm>
            <a:off x="2097725" y="3159445"/>
            <a:ext cx="7620000" cy="38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lt1"/>
                </a:solidFill>
              </a:rPr>
              <a:t>ексклюзивний інструмент від Zakupki.Prom.ua</a:t>
            </a:r>
            <a:endParaRPr sz="1800">
              <a:solidFill>
                <a:schemeClr val="lt1"/>
              </a:solidFill>
            </a:endParaRPr>
          </a:p>
        </p:txBody>
      </p:sp>
      <p:pic>
        <p:nvPicPr>
          <p:cNvPr id="382" name="Google Shape;382;p43"/>
          <p:cNvPicPr preferRelativeResize="0"/>
          <p:nvPr/>
        </p:nvPicPr>
        <p:blipFill rotWithShape="1">
          <a:blip r:embed="rId3">
            <a:alphaModFix/>
          </a:blip>
          <a:srcRect b="78199" l="0" r="0" t="0"/>
          <a:stretch/>
        </p:blipFill>
        <p:spPr>
          <a:xfrm rot="-5400000">
            <a:off x="-2273875" y="2254837"/>
            <a:ext cx="5181575" cy="63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3" name="Google Shape;383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-732862" y="1912625"/>
            <a:ext cx="2197050" cy="131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Google Shape;384;p43"/>
          <p:cNvPicPr preferRelativeResize="0"/>
          <p:nvPr/>
        </p:nvPicPr>
        <p:blipFill rotWithShape="1">
          <a:blip r:embed="rId5">
            <a:alphaModFix/>
          </a:blip>
          <a:srcRect b="7649" l="21516" r="16743" t="30561"/>
          <a:stretch/>
        </p:blipFill>
        <p:spPr>
          <a:xfrm>
            <a:off x="1140075" y="482050"/>
            <a:ext cx="7620000" cy="4289776"/>
          </a:xfrm>
          <a:prstGeom prst="rect">
            <a:avLst/>
          </a:prstGeom>
          <a:noFill/>
          <a:ln>
            <a:noFill/>
          </a:ln>
        </p:spPr>
      </p:pic>
      <p:sp>
        <p:nvSpPr>
          <p:cNvPr id="385" name="Google Shape;385;p43"/>
          <p:cNvSpPr/>
          <p:nvPr/>
        </p:nvSpPr>
        <p:spPr>
          <a:xfrm>
            <a:off x="5192225" y="1294425"/>
            <a:ext cx="1168200" cy="2595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6" name="Google Shape;386;p43"/>
          <p:cNvSpPr txBox="1"/>
          <p:nvPr/>
        </p:nvSpPr>
        <p:spPr>
          <a:xfrm>
            <a:off x="1536650" y="36875"/>
            <a:ext cx="6417000" cy="64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200">
                <a:solidFill>
                  <a:srgbClr val="45818E"/>
                </a:solidFill>
              </a:rPr>
              <a:t>Звіти та аналітика</a:t>
            </a:r>
            <a:endParaRPr b="1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44"/>
          <p:cNvSpPr txBox="1"/>
          <p:nvPr/>
        </p:nvSpPr>
        <p:spPr>
          <a:xfrm>
            <a:off x="2097725" y="3159445"/>
            <a:ext cx="7620000" cy="38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lt1"/>
                </a:solidFill>
              </a:rPr>
              <a:t>ексклюзивний інструмент від Zakupki.Prom.ua</a:t>
            </a:r>
            <a:endParaRPr sz="1800">
              <a:solidFill>
                <a:schemeClr val="lt1"/>
              </a:solidFill>
            </a:endParaRPr>
          </a:p>
        </p:txBody>
      </p:sp>
      <p:pic>
        <p:nvPicPr>
          <p:cNvPr id="392" name="Google Shape;392;p44"/>
          <p:cNvPicPr preferRelativeResize="0"/>
          <p:nvPr/>
        </p:nvPicPr>
        <p:blipFill rotWithShape="1">
          <a:blip r:embed="rId3">
            <a:alphaModFix/>
          </a:blip>
          <a:srcRect b="78199" l="0" r="0" t="0"/>
          <a:stretch/>
        </p:blipFill>
        <p:spPr>
          <a:xfrm rot="-5400000">
            <a:off x="-2273875" y="2254837"/>
            <a:ext cx="5181575" cy="63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3" name="Google Shape;393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-732862" y="1912625"/>
            <a:ext cx="2197050" cy="131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4" name="Google Shape;394;p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99578" y="632175"/>
            <a:ext cx="7708575" cy="3478600"/>
          </a:xfrm>
          <a:prstGeom prst="rect">
            <a:avLst/>
          </a:prstGeom>
          <a:noFill/>
          <a:ln>
            <a:noFill/>
          </a:ln>
        </p:spPr>
      </p:pic>
      <p:sp>
        <p:nvSpPr>
          <p:cNvPr id="395" name="Google Shape;395;p44"/>
          <p:cNvSpPr txBox="1"/>
          <p:nvPr/>
        </p:nvSpPr>
        <p:spPr>
          <a:xfrm>
            <a:off x="2231775" y="1951775"/>
            <a:ext cx="352800" cy="2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FF0000"/>
                </a:solidFill>
              </a:rPr>
              <a:t>1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396" name="Google Shape;396;p44"/>
          <p:cNvSpPr txBox="1"/>
          <p:nvPr/>
        </p:nvSpPr>
        <p:spPr>
          <a:xfrm>
            <a:off x="6989250" y="1803375"/>
            <a:ext cx="352800" cy="26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FF0000"/>
                </a:solidFill>
              </a:rPr>
              <a:t>2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397" name="Google Shape;397;p44"/>
          <p:cNvSpPr txBox="1"/>
          <p:nvPr/>
        </p:nvSpPr>
        <p:spPr>
          <a:xfrm>
            <a:off x="4572000" y="3049625"/>
            <a:ext cx="352800" cy="2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FF0000"/>
                </a:solidFill>
              </a:rPr>
              <a:t>3</a:t>
            </a:r>
            <a:endParaRPr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45"/>
          <p:cNvSpPr txBox="1"/>
          <p:nvPr/>
        </p:nvSpPr>
        <p:spPr>
          <a:xfrm>
            <a:off x="2097725" y="3159445"/>
            <a:ext cx="7620000" cy="38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lt1"/>
                </a:solidFill>
              </a:rPr>
              <a:t>ексклюзивний інструмент від Zakupki.Prom.ua</a:t>
            </a:r>
            <a:endParaRPr sz="1800">
              <a:solidFill>
                <a:schemeClr val="lt1"/>
              </a:solidFill>
            </a:endParaRPr>
          </a:p>
        </p:txBody>
      </p:sp>
      <p:pic>
        <p:nvPicPr>
          <p:cNvPr id="403" name="Google Shape;403;p45"/>
          <p:cNvPicPr preferRelativeResize="0"/>
          <p:nvPr/>
        </p:nvPicPr>
        <p:blipFill rotWithShape="1">
          <a:blip r:embed="rId3">
            <a:alphaModFix/>
          </a:blip>
          <a:srcRect b="78199" l="0" r="0" t="0"/>
          <a:stretch/>
        </p:blipFill>
        <p:spPr>
          <a:xfrm rot="-5400000">
            <a:off x="-2273875" y="2254837"/>
            <a:ext cx="5181575" cy="63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4" name="Google Shape;404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-732862" y="1912625"/>
            <a:ext cx="2197050" cy="131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5" name="Google Shape;405;p45"/>
          <p:cNvPicPr preferRelativeResize="0"/>
          <p:nvPr/>
        </p:nvPicPr>
        <p:blipFill rotWithShape="1">
          <a:blip r:embed="rId5">
            <a:alphaModFix/>
          </a:blip>
          <a:srcRect b="1150" l="10799" r="19479" t="-1150"/>
          <a:stretch/>
        </p:blipFill>
        <p:spPr>
          <a:xfrm>
            <a:off x="1337025" y="-19050"/>
            <a:ext cx="6469950" cy="5065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06" name="Google Shape;406;p45"/>
          <p:cNvCxnSpPr/>
          <p:nvPr/>
        </p:nvCxnSpPr>
        <p:spPr>
          <a:xfrm>
            <a:off x="8585975" y="2215500"/>
            <a:ext cx="49500" cy="29280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46"/>
          <p:cNvSpPr txBox="1"/>
          <p:nvPr/>
        </p:nvSpPr>
        <p:spPr>
          <a:xfrm>
            <a:off x="2097725" y="3159445"/>
            <a:ext cx="7620000" cy="38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lt1"/>
                </a:solidFill>
              </a:rPr>
              <a:t>ексклюзивний інструмент від Zakupki.Prom.ua</a:t>
            </a:r>
            <a:endParaRPr sz="1800">
              <a:solidFill>
                <a:schemeClr val="lt1"/>
              </a:solidFill>
            </a:endParaRPr>
          </a:p>
        </p:txBody>
      </p:sp>
      <p:pic>
        <p:nvPicPr>
          <p:cNvPr id="412" name="Google Shape;412;p46"/>
          <p:cNvPicPr preferRelativeResize="0"/>
          <p:nvPr/>
        </p:nvPicPr>
        <p:blipFill rotWithShape="1">
          <a:blip r:embed="rId3">
            <a:alphaModFix/>
          </a:blip>
          <a:srcRect b="78199" l="0" r="0" t="0"/>
          <a:stretch/>
        </p:blipFill>
        <p:spPr>
          <a:xfrm rot="-5400000">
            <a:off x="-2273875" y="2254837"/>
            <a:ext cx="5181575" cy="63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Google Shape;413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-732862" y="1912625"/>
            <a:ext cx="2197050" cy="13182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14" name="Google Shape;414;p46"/>
          <p:cNvCxnSpPr/>
          <p:nvPr/>
        </p:nvCxnSpPr>
        <p:spPr>
          <a:xfrm>
            <a:off x="8614650" y="0"/>
            <a:ext cx="49500" cy="29280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415" name="Google Shape;415;p46"/>
          <p:cNvPicPr preferRelativeResize="0"/>
          <p:nvPr/>
        </p:nvPicPr>
        <p:blipFill rotWithShape="1">
          <a:blip r:embed="rId5">
            <a:alphaModFix/>
          </a:blip>
          <a:srcRect b="0" l="5960" r="14141" t="0"/>
          <a:stretch/>
        </p:blipFill>
        <p:spPr>
          <a:xfrm>
            <a:off x="874275" y="124150"/>
            <a:ext cx="7499913" cy="4682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47"/>
          <p:cNvSpPr txBox="1"/>
          <p:nvPr/>
        </p:nvSpPr>
        <p:spPr>
          <a:xfrm>
            <a:off x="2097725" y="3159445"/>
            <a:ext cx="7620000" cy="38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lt1"/>
                </a:solidFill>
              </a:rPr>
              <a:t>ексклюзивний інструмент від Zakupki.Prom.ua</a:t>
            </a:r>
            <a:endParaRPr sz="1800">
              <a:solidFill>
                <a:schemeClr val="lt1"/>
              </a:solidFill>
            </a:endParaRPr>
          </a:p>
        </p:txBody>
      </p:sp>
      <p:pic>
        <p:nvPicPr>
          <p:cNvPr id="421" name="Google Shape;421;p47"/>
          <p:cNvPicPr preferRelativeResize="0"/>
          <p:nvPr/>
        </p:nvPicPr>
        <p:blipFill rotWithShape="1">
          <a:blip r:embed="rId3">
            <a:alphaModFix/>
          </a:blip>
          <a:srcRect b="78199" l="0" r="0" t="0"/>
          <a:stretch/>
        </p:blipFill>
        <p:spPr>
          <a:xfrm rot="-5400000">
            <a:off x="-2273875" y="2254837"/>
            <a:ext cx="5181575" cy="63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2" name="Google Shape;422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-732862" y="1912625"/>
            <a:ext cx="2197050" cy="131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3" name="Google Shape;423;p4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07113" y="573450"/>
            <a:ext cx="6159324" cy="4570050"/>
          </a:xfrm>
          <a:prstGeom prst="rect">
            <a:avLst/>
          </a:prstGeom>
          <a:noFill/>
          <a:ln>
            <a:noFill/>
          </a:ln>
        </p:spPr>
      </p:pic>
      <p:sp>
        <p:nvSpPr>
          <p:cNvPr id="424" name="Google Shape;424;p47"/>
          <p:cNvSpPr txBox="1"/>
          <p:nvPr/>
        </p:nvSpPr>
        <p:spPr>
          <a:xfrm>
            <a:off x="2561475" y="35775"/>
            <a:ext cx="4978200" cy="57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900">
                <a:solidFill>
                  <a:srgbClr val="22B14C"/>
                </a:solidFill>
              </a:rPr>
              <a:t>Відгук про компанію</a:t>
            </a:r>
            <a:endParaRPr b="1" sz="1900">
              <a:solidFill>
                <a:srgbClr val="22B14C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48"/>
          <p:cNvSpPr txBox="1"/>
          <p:nvPr/>
        </p:nvSpPr>
        <p:spPr>
          <a:xfrm>
            <a:off x="2097725" y="3159445"/>
            <a:ext cx="7620000" cy="38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lt1"/>
                </a:solidFill>
              </a:rPr>
              <a:t>ексклюзивний інструмент від Zakupki.Prom.ua</a:t>
            </a:r>
            <a:endParaRPr sz="1800">
              <a:solidFill>
                <a:schemeClr val="lt1"/>
              </a:solidFill>
            </a:endParaRPr>
          </a:p>
        </p:txBody>
      </p:sp>
      <p:pic>
        <p:nvPicPr>
          <p:cNvPr id="430" name="Google Shape;430;p48"/>
          <p:cNvPicPr preferRelativeResize="0"/>
          <p:nvPr/>
        </p:nvPicPr>
        <p:blipFill rotWithShape="1">
          <a:blip r:embed="rId3">
            <a:alphaModFix/>
          </a:blip>
          <a:srcRect b="78199" l="0" r="0" t="0"/>
          <a:stretch/>
        </p:blipFill>
        <p:spPr>
          <a:xfrm rot="-5400000">
            <a:off x="-2273875" y="2254837"/>
            <a:ext cx="5181575" cy="63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1" name="Google Shape;431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-732862" y="1912625"/>
            <a:ext cx="2197050" cy="131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2" name="Google Shape;432;p4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05857" y="538700"/>
            <a:ext cx="7726599" cy="4480525"/>
          </a:xfrm>
          <a:prstGeom prst="rect">
            <a:avLst/>
          </a:prstGeom>
          <a:noFill/>
          <a:ln>
            <a:noFill/>
          </a:ln>
        </p:spPr>
      </p:pic>
      <p:sp>
        <p:nvSpPr>
          <p:cNvPr id="433" name="Google Shape;433;p48"/>
          <p:cNvSpPr txBox="1"/>
          <p:nvPr/>
        </p:nvSpPr>
        <p:spPr>
          <a:xfrm>
            <a:off x="2675500" y="0"/>
            <a:ext cx="4978200" cy="57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900">
                <a:solidFill>
                  <a:srgbClr val="22B14C"/>
                </a:solidFill>
              </a:rPr>
              <a:t>Відгук про компанію</a:t>
            </a:r>
            <a:endParaRPr b="1" sz="1900">
              <a:solidFill>
                <a:srgbClr val="22B14C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8" name="Google Shape;438;p49"/>
          <p:cNvPicPr preferRelativeResize="0"/>
          <p:nvPr/>
        </p:nvPicPr>
        <p:blipFill rotWithShape="1">
          <a:blip r:embed="rId3">
            <a:alphaModFix/>
          </a:blip>
          <a:srcRect b="78199" l="0" r="0" t="0"/>
          <a:stretch/>
        </p:blipFill>
        <p:spPr>
          <a:xfrm rot="-5400000">
            <a:off x="-2273875" y="2254837"/>
            <a:ext cx="5181575" cy="633825"/>
          </a:xfrm>
          <a:prstGeom prst="rect">
            <a:avLst/>
          </a:prstGeom>
          <a:noFill/>
          <a:ln>
            <a:noFill/>
          </a:ln>
        </p:spPr>
      </p:pic>
      <p:sp>
        <p:nvSpPr>
          <p:cNvPr id="439" name="Google Shape;439;p49"/>
          <p:cNvSpPr txBox="1"/>
          <p:nvPr/>
        </p:nvSpPr>
        <p:spPr>
          <a:xfrm>
            <a:off x="869925" y="142725"/>
            <a:ext cx="7682100" cy="61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rgbClr val="069C94"/>
                </a:solidFill>
              </a:rPr>
              <a:t>                  		Мобільний</a:t>
            </a:r>
            <a:r>
              <a:rPr b="1" lang="ru" sz="2400">
                <a:solidFill>
                  <a:srgbClr val="00B050"/>
                </a:solidFill>
              </a:rPr>
              <a:t> </a:t>
            </a:r>
            <a:r>
              <a:rPr b="1" lang="ru" sz="2400">
                <a:solidFill>
                  <a:srgbClr val="069C94"/>
                </a:solidFill>
              </a:rPr>
              <a:t>додаток </a:t>
            </a:r>
            <a:r>
              <a:rPr b="1" lang="ru" sz="2400">
                <a:solidFill>
                  <a:srgbClr val="FF0000"/>
                </a:solidFill>
              </a:rPr>
              <a:t> </a:t>
            </a:r>
            <a:endParaRPr b="1" sz="2400">
              <a:solidFill>
                <a:srgbClr val="FF0000"/>
              </a:solidFill>
            </a:endParaRPr>
          </a:p>
        </p:txBody>
      </p:sp>
      <p:sp>
        <p:nvSpPr>
          <p:cNvPr id="440" name="Google Shape;440;p49"/>
          <p:cNvSpPr txBox="1"/>
          <p:nvPr/>
        </p:nvSpPr>
        <p:spPr>
          <a:xfrm>
            <a:off x="1372475" y="1044788"/>
            <a:ext cx="2290500" cy="7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333333"/>
                </a:solidFill>
                <a:highlight>
                  <a:srgbClr val="FFFFFF"/>
                </a:highlight>
              </a:rPr>
              <a:t>знайти  закупівлі за допомогою безлічі фільтрів для уточнення пошуку</a:t>
            </a:r>
            <a:endParaRPr/>
          </a:p>
        </p:txBody>
      </p:sp>
      <p:sp>
        <p:nvSpPr>
          <p:cNvPr id="441" name="Google Shape;441;p49"/>
          <p:cNvSpPr txBox="1"/>
          <p:nvPr/>
        </p:nvSpPr>
        <p:spPr>
          <a:xfrm>
            <a:off x="1278075" y="2122350"/>
            <a:ext cx="2290500" cy="61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уся інформація про закупівлю та замовника</a:t>
            </a:r>
            <a:endParaRPr/>
          </a:p>
        </p:txBody>
      </p:sp>
      <p:pic>
        <p:nvPicPr>
          <p:cNvPr id="442" name="Google Shape;442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02113" y="1018107"/>
            <a:ext cx="1468375" cy="3107292"/>
          </a:xfrm>
          <a:prstGeom prst="rect">
            <a:avLst/>
          </a:prstGeom>
          <a:noFill/>
          <a:ln>
            <a:noFill/>
          </a:ln>
        </p:spPr>
      </p:pic>
      <p:sp>
        <p:nvSpPr>
          <p:cNvPr id="443" name="Google Shape;443;p49"/>
          <p:cNvSpPr txBox="1"/>
          <p:nvPr/>
        </p:nvSpPr>
        <p:spPr>
          <a:xfrm>
            <a:off x="1278125" y="3151000"/>
            <a:ext cx="2290500" cy="7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планування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участі в торгах та аукціоні</a:t>
            </a:r>
            <a:endParaRPr/>
          </a:p>
        </p:txBody>
      </p:sp>
      <p:sp>
        <p:nvSpPr>
          <p:cNvPr id="444" name="Google Shape;444;p49"/>
          <p:cNvSpPr txBox="1"/>
          <p:nvPr/>
        </p:nvSpPr>
        <p:spPr>
          <a:xfrm>
            <a:off x="6113675" y="1018100"/>
            <a:ext cx="2556300" cy="7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отримання важливих повідомлень про тендери постачаль</a:t>
            </a:r>
            <a:r>
              <a:rPr lang="ru">
                <a:solidFill>
                  <a:srgbClr val="44546A"/>
                </a:solidFill>
              </a:rPr>
              <a:t>ника</a:t>
            </a:r>
            <a:endParaRPr>
              <a:solidFill>
                <a:srgbClr val="44546A"/>
              </a:solidFill>
            </a:endParaRPr>
          </a:p>
        </p:txBody>
      </p:sp>
      <p:sp>
        <p:nvSpPr>
          <p:cNvPr id="445" name="Google Shape;445;p49"/>
          <p:cNvSpPr txBox="1"/>
          <p:nvPr/>
        </p:nvSpPr>
        <p:spPr>
          <a:xfrm>
            <a:off x="6113675" y="2175150"/>
            <a:ext cx="2713800" cy="51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відстеження усіх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етапів закупівлі</a:t>
            </a:r>
            <a:endParaRPr/>
          </a:p>
        </p:txBody>
      </p:sp>
      <p:sp>
        <p:nvSpPr>
          <p:cNvPr id="446" name="Google Shape;446;p49"/>
          <p:cNvSpPr txBox="1"/>
          <p:nvPr/>
        </p:nvSpPr>
        <p:spPr>
          <a:xfrm>
            <a:off x="6005875" y="3151000"/>
            <a:ext cx="2664000" cy="97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автоматичні нагадування про важливі дати закупівлі в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Google.календарі, щоб не пропустити важливого</a:t>
            </a:r>
            <a:endParaRPr/>
          </a:p>
        </p:txBody>
      </p:sp>
      <p:sp>
        <p:nvSpPr>
          <p:cNvPr id="447" name="Google Shape;447;p49"/>
          <p:cNvSpPr/>
          <p:nvPr/>
        </p:nvSpPr>
        <p:spPr>
          <a:xfrm>
            <a:off x="1071013" y="1151200"/>
            <a:ext cx="126600" cy="126600"/>
          </a:xfrm>
          <a:prstGeom prst="ellipse">
            <a:avLst/>
          </a:prstGeom>
          <a:solidFill>
            <a:srgbClr val="4299B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8" name="Google Shape;448;p49"/>
          <p:cNvSpPr/>
          <p:nvPr/>
        </p:nvSpPr>
        <p:spPr>
          <a:xfrm flipH="1">
            <a:off x="1071025" y="3285900"/>
            <a:ext cx="126600" cy="126600"/>
          </a:xfrm>
          <a:prstGeom prst="ellipse">
            <a:avLst/>
          </a:prstGeom>
          <a:solidFill>
            <a:srgbClr val="4299B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9" name="Google Shape;449;p49"/>
          <p:cNvSpPr/>
          <p:nvPr/>
        </p:nvSpPr>
        <p:spPr>
          <a:xfrm>
            <a:off x="1071013" y="2287600"/>
            <a:ext cx="126600" cy="126600"/>
          </a:xfrm>
          <a:prstGeom prst="ellipse">
            <a:avLst/>
          </a:prstGeom>
          <a:solidFill>
            <a:srgbClr val="4299B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0" name="Google Shape;450;p49"/>
          <p:cNvSpPr/>
          <p:nvPr/>
        </p:nvSpPr>
        <p:spPr>
          <a:xfrm>
            <a:off x="5827213" y="1151200"/>
            <a:ext cx="126600" cy="126600"/>
          </a:xfrm>
          <a:prstGeom prst="ellipse">
            <a:avLst/>
          </a:prstGeom>
          <a:solidFill>
            <a:srgbClr val="4299B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1" name="Google Shape;451;p49"/>
          <p:cNvSpPr/>
          <p:nvPr/>
        </p:nvSpPr>
        <p:spPr>
          <a:xfrm>
            <a:off x="5827213" y="2287600"/>
            <a:ext cx="126600" cy="126600"/>
          </a:xfrm>
          <a:prstGeom prst="ellipse">
            <a:avLst/>
          </a:prstGeom>
          <a:solidFill>
            <a:srgbClr val="4299B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2" name="Google Shape;452;p49"/>
          <p:cNvSpPr/>
          <p:nvPr/>
        </p:nvSpPr>
        <p:spPr>
          <a:xfrm>
            <a:off x="5827213" y="3285900"/>
            <a:ext cx="126600" cy="126600"/>
          </a:xfrm>
          <a:prstGeom prst="ellipse">
            <a:avLst/>
          </a:prstGeom>
          <a:solidFill>
            <a:srgbClr val="4299B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53" name="Google Shape;453;p4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5400000">
            <a:off x="-732862" y="1912625"/>
            <a:ext cx="2197050" cy="131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50"/>
          <p:cNvSpPr txBox="1"/>
          <p:nvPr/>
        </p:nvSpPr>
        <p:spPr>
          <a:xfrm>
            <a:off x="3208880" y="124800"/>
            <a:ext cx="4601100" cy="6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274E1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9" name="Google Shape;459;p50"/>
          <p:cNvSpPr txBox="1"/>
          <p:nvPr/>
        </p:nvSpPr>
        <p:spPr>
          <a:xfrm>
            <a:off x="2980625" y="267175"/>
            <a:ext cx="5151000" cy="73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74E13"/>
              </a:solidFill>
            </a:endParaRPr>
          </a:p>
        </p:txBody>
      </p:sp>
      <p:sp>
        <p:nvSpPr>
          <p:cNvPr id="460" name="Google Shape;460;p50"/>
          <p:cNvSpPr txBox="1"/>
          <p:nvPr/>
        </p:nvSpPr>
        <p:spPr>
          <a:xfrm>
            <a:off x="1224650" y="3037775"/>
            <a:ext cx="3584100" cy="170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1" name="Google Shape;461;p50"/>
          <p:cNvSpPr txBox="1"/>
          <p:nvPr/>
        </p:nvSpPr>
        <p:spPr>
          <a:xfrm>
            <a:off x="3848150" y="3886025"/>
            <a:ext cx="4045200" cy="9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2" name="Google Shape;462;p50"/>
          <p:cNvSpPr txBox="1"/>
          <p:nvPr/>
        </p:nvSpPr>
        <p:spPr>
          <a:xfrm>
            <a:off x="1812475" y="855575"/>
            <a:ext cx="6750600" cy="416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33333"/>
              </a:solidFill>
            </a:endParaRPr>
          </a:p>
        </p:txBody>
      </p:sp>
      <p:pic>
        <p:nvPicPr>
          <p:cNvPr id="463" name="Google Shape;463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05025" y="781275"/>
            <a:ext cx="4733925" cy="4029075"/>
          </a:xfrm>
          <a:prstGeom prst="rect">
            <a:avLst/>
          </a:prstGeom>
          <a:noFill/>
          <a:ln>
            <a:noFill/>
          </a:ln>
        </p:spPr>
      </p:pic>
      <p:sp>
        <p:nvSpPr>
          <p:cNvPr id="464" name="Google Shape;464;p50"/>
          <p:cNvSpPr txBox="1"/>
          <p:nvPr/>
        </p:nvSpPr>
        <p:spPr>
          <a:xfrm>
            <a:off x="2268550" y="2393150"/>
            <a:ext cx="5931000" cy="73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800">
                <a:highlight>
                  <a:srgbClr val="FFFFFF"/>
                </a:highlight>
              </a:rPr>
              <a:t>Подання пропозиції у закупівлю</a:t>
            </a:r>
            <a:endParaRPr b="1" sz="2800">
              <a:highlight>
                <a:srgbClr val="FFFFFF"/>
              </a:highlight>
            </a:endParaRPr>
          </a:p>
          <a:p>
            <a:pPr indent="0" lvl="0" marL="45720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65" name="Google Shape;465;p50"/>
          <p:cNvPicPr preferRelativeResize="0"/>
          <p:nvPr/>
        </p:nvPicPr>
        <p:blipFill rotWithShape="1">
          <a:blip r:embed="rId4">
            <a:alphaModFix/>
          </a:blip>
          <a:srcRect b="78198" l="0" r="0" t="0"/>
          <a:stretch/>
        </p:blipFill>
        <p:spPr>
          <a:xfrm rot="-5400000">
            <a:off x="-2273875" y="2254837"/>
            <a:ext cx="5181575" cy="63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6" name="Google Shape;466;p5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5400000">
            <a:off x="-702262" y="2151269"/>
            <a:ext cx="2197050" cy="131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" name="Google Shape;471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66675" y="3216000"/>
            <a:ext cx="1966051" cy="1726925"/>
          </a:xfrm>
          <a:prstGeom prst="rect">
            <a:avLst/>
          </a:prstGeom>
          <a:noFill/>
          <a:ln>
            <a:noFill/>
          </a:ln>
        </p:spPr>
      </p:pic>
      <p:sp>
        <p:nvSpPr>
          <p:cNvPr id="472" name="Google Shape;472;p51"/>
          <p:cNvSpPr txBox="1"/>
          <p:nvPr/>
        </p:nvSpPr>
        <p:spPr>
          <a:xfrm>
            <a:off x="2248400" y="198500"/>
            <a:ext cx="4925400" cy="50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1800">
                <a:solidFill>
                  <a:srgbClr val="274E13"/>
                </a:solidFill>
              </a:rPr>
              <a:t>Типи та пороги процедур закупівель</a:t>
            </a:r>
            <a:endParaRPr b="1" sz="1800">
              <a:solidFill>
                <a:srgbClr val="274E13"/>
              </a:solidFill>
            </a:endParaRPr>
          </a:p>
        </p:txBody>
      </p:sp>
      <p:sp>
        <p:nvSpPr>
          <p:cNvPr id="473" name="Google Shape;473;p51"/>
          <p:cNvSpPr txBox="1"/>
          <p:nvPr/>
        </p:nvSpPr>
        <p:spPr>
          <a:xfrm>
            <a:off x="1670150" y="3588838"/>
            <a:ext cx="19659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50 000 грн</a:t>
            </a:r>
            <a:endParaRPr/>
          </a:p>
        </p:txBody>
      </p:sp>
      <p:sp>
        <p:nvSpPr>
          <p:cNvPr id="474" name="Google Shape;474;p51"/>
          <p:cNvSpPr txBox="1"/>
          <p:nvPr/>
        </p:nvSpPr>
        <p:spPr>
          <a:xfrm>
            <a:off x="4039725" y="3780300"/>
            <a:ext cx="4038300" cy="87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ru">
                <a:solidFill>
                  <a:schemeClr val="dk1"/>
                </a:solidFill>
              </a:rPr>
              <a:t>допорогова закупівля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ru"/>
              <a:t>прямий договір (звіт в системі), в тому числі через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ru"/>
              <a:t>Прозорро маркет</a:t>
            </a:r>
            <a:endParaRPr/>
          </a:p>
        </p:txBody>
      </p:sp>
      <p:cxnSp>
        <p:nvCxnSpPr>
          <p:cNvPr id="475" name="Google Shape;475;p51"/>
          <p:cNvCxnSpPr/>
          <p:nvPr/>
        </p:nvCxnSpPr>
        <p:spPr>
          <a:xfrm flipH="1" rot="10800000">
            <a:off x="3227000" y="810600"/>
            <a:ext cx="22200" cy="3848100"/>
          </a:xfrm>
          <a:prstGeom prst="straightConnector1">
            <a:avLst/>
          </a:prstGeom>
          <a:noFill/>
          <a:ln cap="flat" cmpd="sng" w="76200">
            <a:solidFill>
              <a:srgbClr val="22B14C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76" name="Google Shape;476;p51"/>
          <p:cNvSpPr/>
          <p:nvPr/>
        </p:nvSpPr>
        <p:spPr>
          <a:xfrm>
            <a:off x="3111278" y="3670275"/>
            <a:ext cx="231600" cy="224100"/>
          </a:xfrm>
          <a:prstGeom prst="ellipse">
            <a:avLst/>
          </a:prstGeom>
          <a:solidFill>
            <a:srgbClr val="22B14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7" name="Google Shape;477;p51"/>
          <p:cNvSpPr/>
          <p:nvPr/>
        </p:nvSpPr>
        <p:spPr>
          <a:xfrm>
            <a:off x="3094179" y="1849750"/>
            <a:ext cx="265800" cy="224100"/>
          </a:xfrm>
          <a:prstGeom prst="ellipse">
            <a:avLst/>
          </a:prstGeom>
          <a:solidFill>
            <a:srgbClr val="22B14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8" name="Google Shape;478;p51"/>
          <p:cNvSpPr txBox="1"/>
          <p:nvPr/>
        </p:nvSpPr>
        <p:spPr>
          <a:xfrm>
            <a:off x="1670150" y="1759525"/>
            <a:ext cx="1412100" cy="3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200 000 грн</a:t>
            </a:r>
            <a:endParaRPr/>
          </a:p>
        </p:txBody>
      </p:sp>
      <p:sp>
        <p:nvSpPr>
          <p:cNvPr id="479" name="Google Shape;479;p51"/>
          <p:cNvSpPr txBox="1"/>
          <p:nvPr/>
        </p:nvSpPr>
        <p:spPr>
          <a:xfrm>
            <a:off x="4039725" y="2012875"/>
            <a:ext cx="3867300" cy="9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b="1" lang="ru">
                <a:solidFill>
                  <a:schemeClr val="dk1"/>
                </a:solidFill>
              </a:rPr>
              <a:t>спрощена закупівля</a:t>
            </a:r>
            <a:endParaRPr b="1"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ru">
                <a:solidFill>
                  <a:schemeClr val="dk1"/>
                </a:solidFill>
              </a:rPr>
              <a:t>прямий договір (звіт в системі), як виключення у випадках передбачених Законом, в тому числі через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ru">
                <a:solidFill>
                  <a:schemeClr val="dk1"/>
                </a:solidFill>
              </a:rPr>
              <a:t>Прозорро маркет*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80" name="Google Shape;480;p51"/>
          <p:cNvSpPr txBox="1"/>
          <p:nvPr/>
        </p:nvSpPr>
        <p:spPr>
          <a:xfrm>
            <a:off x="4039725" y="1083050"/>
            <a:ext cx="2469600" cy="9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b="1" lang="ru"/>
              <a:t>відкриті торги</a:t>
            </a:r>
            <a:endParaRPr b="1"/>
          </a:p>
        </p:txBody>
      </p:sp>
      <p:pic>
        <p:nvPicPr>
          <p:cNvPr id="481" name="Google Shape;481;p51"/>
          <p:cNvPicPr preferRelativeResize="0"/>
          <p:nvPr/>
        </p:nvPicPr>
        <p:blipFill rotWithShape="1">
          <a:blip r:embed="rId4">
            <a:alphaModFix/>
          </a:blip>
          <a:srcRect b="78199" l="0" r="0" t="0"/>
          <a:stretch/>
        </p:blipFill>
        <p:spPr>
          <a:xfrm rot="-5400000">
            <a:off x="-2273875" y="2254837"/>
            <a:ext cx="5181575" cy="63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2" name="Google Shape;482;p5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5400000">
            <a:off x="-732862" y="1912625"/>
            <a:ext cx="2197050" cy="131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-732862" y="1912625"/>
            <a:ext cx="2197050" cy="131825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6"/>
          <p:cNvSpPr txBox="1"/>
          <p:nvPr/>
        </p:nvSpPr>
        <p:spPr>
          <a:xfrm>
            <a:off x="6172174" y="870100"/>
            <a:ext cx="2927400" cy="63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300"/>
              <a:buFont typeface="Arial"/>
              <a:buNone/>
            </a:pPr>
            <a:r>
              <a:rPr b="1" i="0" lang="ru" sz="2400" u="none" cap="none" strike="noStrike">
                <a:solidFill>
                  <a:srgbClr val="069C94"/>
                </a:solidFill>
              </a:rPr>
              <a:t>Prozorro 201</a:t>
            </a:r>
            <a:r>
              <a:rPr b="1" lang="ru" sz="2400">
                <a:solidFill>
                  <a:srgbClr val="069C94"/>
                </a:solidFill>
              </a:rPr>
              <a:t>9</a:t>
            </a:r>
            <a:r>
              <a:rPr b="1" i="0" lang="ru" sz="2400" u="none" cap="none" strike="noStrike">
                <a:solidFill>
                  <a:srgbClr val="069C94"/>
                </a:solidFill>
              </a:rPr>
              <a:t> </a:t>
            </a:r>
            <a:endParaRPr b="1" i="0" sz="2400" u="none" cap="none" strike="noStrike">
              <a:solidFill>
                <a:srgbClr val="069C94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300"/>
              <a:buFont typeface="Arial"/>
              <a:buNone/>
            </a:pPr>
            <a:r>
              <a:rPr b="1" i="0" lang="ru" sz="2400" u="none" cap="none" strike="noStrike">
                <a:solidFill>
                  <a:srgbClr val="069C94"/>
                </a:solidFill>
              </a:rPr>
              <a:t> </a:t>
            </a:r>
            <a:r>
              <a:rPr b="1" lang="ru" sz="2400">
                <a:solidFill>
                  <a:srgbClr val="069C94"/>
                </a:solidFill>
              </a:rPr>
              <a:t>839</a:t>
            </a:r>
            <a:r>
              <a:rPr b="1" i="0" lang="ru" sz="2400" u="none" cap="none" strike="noStrike">
                <a:solidFill>
                  <a:srgbClr val="069C94"/>
                </a:solidFill>
              </a:rPr>
              <a:t> млрд грн</a:t>
            </a:r>
            <a:endParaRPr b="1" i="0" sz="2400" u="none" cap="none" strike="noStrike">
              <a:solidFill>
                <a:srgbClr val="069C94"/>
              </a:solidFill>
            </a:endParaRPr>
          </a:p>
        </p:txBody>
      </p:sp>
      <p:sp>
        <p:nvSpPr>
          <p:cNvPr id="97" name="Google Shape;97;p16"/>
          <p:cNvSpPr txBox="1"/>
          <p:nvPr/>
        </p:nvSpPr>
        <p:spPr>
          <a:xfrm>
            <a:off x="907425" y="3556575"/>
            <a:ext cx="4029000" cy="12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rgbClr val="069C94"/>
                </a:solidFill>
              </a:rPr>
              <a:t>E-сommerce 2019  </a:t>
            </a:r>
            <a:endParaRPr b="1" sz="2400">
              <a:solidFill>
                <a:srgbClr val="069C9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rgbClr val="069C94"/>
                </a:solidFill>
              </a:rPr>
              <a:t>76 млрд грн</a:t>
            </a:r>
            <a:endParaRPr sz="2400">
              <a:solidFill>
                <a:srgbClr val="069C94"/>
              </a:solidFill>
            </a:endParaRPr>
          </a:p>
        </p:txBody>
      </p:sp>
      <p:pic>
        <p:nvPicPr>
          <p:cNvPr id="98" name="Google Shape;9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-22013"/>
            <a:ext cx="9144000" cy="7679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9" name="Google Shape;99;p16"/>
          <p:cNvCxnSpPr/>
          <p:nvPr/>
        </p:nvCxnSpPr>
        <p:spPr>
          <a:xfrm flipH="1" rot="10800000">
            <a:off x="3590600" y="2378675"/>
            <a:ext cx="4128300" cy="946800"/>
          </a:xfrm>
          <a:prstGeom prst="straightConnector1">
            <a:avLst/>
          </a:prstGeom>
          <a:noFill/>
          <a:ln cap="flat" cmpd="sng" w="28575">
            <a:solidFill>
              <a:srgbClr val="134F5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0" name="Google Shape;100;p16"/>
          <p:cNvCxnSpPr/>
          <p:nvPr/>
        </p:nvCxnSpPr>
        <p:spPr>
          <a:xfrm flipH="1" rot="10800000">
            <a:off x="4052675" y="1295225"/>
            <a:ext cx="1992300" cy="2469600"/>
          </a:xfrm>
          <a:prstGeom prst="straightConnector1">
            <a:avLst/>
          </a:prstGeom>
          <a:noFill/>
          <a:ln cap="flat" cmpd="sng" w="28575">
            <a:solidFill>
              <a:srgbClr val="134F5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7" name="Google Shape;487;p52"/>
          <p:cNvPicPr preferRelativeResize="0"/>
          <p:nvPr/>
        </p:nvPicPr>
        <p:blipFill rotWithShape="1">
          <a:blip r:embed="rId3">
            <a:alphaModFix/>
          </a:blip>
          <a:srcRect b="78199" l="0" r="0" t="0"/>
          <a:stretch/>
        </p:blipFill>
        <p:spPr>
          <a:xfrm rot="-5400000">
            <a:off x="-2273875" y="2254837"/>
            <a:ext cx="5181575" cy="63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8" name="Google Shape;488;p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-732862" y="1912625"/>
            <a:ext cx="2197050" cy="1318250"/>
          </a:xfrm>
          <a:prstGeom prst="rect">
            <a:avLst/>
          </a:prstGeom>
          <a:noFill/>
          <a:ln>
            <a:noFill/>
          </a:ln>
        </p:spPr>
      </p:pic>
      <p:sp>
        <p:nvSpPr>
          <p:cNvPr id="489" name="Google Shape;489;p52"/>
          <p:cNvSpPr txBox="1"/>
          <p:nvPr>
            <p:ph type="title"/>
          </p:nvPr>
        </p:nvSpPr>
        <p:spPr>
          <a:xfrm>
            <a:off x="842800" y="25"/>
            <a:ext cx="7766400" cy="57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ru" sz="2400">
                <a:solidFill>
                  <a:srgbClr val="069C94"/>
                </a:solidFill>
              </a:rPr>
              <a:t>Управління закупівлями та створення пропозиції</a:t>
            </a:r>
            <a:endParaRPr b="1" sz="2400">
              <a:solidFill>
                <a:srgbClr val="069C94"/>
              </a:solidFill>
            </a:endParaRPr>
          </a:p>
        </p:txBody>
      </p:sp>
      <p:sp>
        <p:nvSpPr>
          <p:cNvPr id="490" name="Google Shape;490;p52"/>
          <p:cNvSpPr txBox="1"/>
          <p:nvPr/>
        </p:nvSpPr>
        <p:spPr>
          <a:xfrm flipH="1" rot="10800000">
            <a:off x="1605100" y="1347225"/>
            <a:ext cx="6945300" cy="4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91" name="Google Shape;491;p52"/>
          <p:cNvPicPr preferRelativeResize="0"/>
          <p:nvPr/>
        </p:nvPicPr>
        <p:blipFill rotWithShape="1">
          <a:blip r:embed="rId5">
            <a:alphaModFix/>
          </a:blip>
          <a:srcRect b="-1605" l="8577" r="2541" t="0"/>
          <a:stretch/>
        </p:blipFill>
        <p:spPr>
          <a:xfrm>
            <a:off x="842800" y="707925"/>
            <a:ext cx="7551026" cy="421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53"/>
          <p:cNvSpPr txBox="1"/>
          <p:nvPr>
            <p:ph type="title"/>
          </p:nvPr>
        </p:nvSpPr>
        <p:spPr>
          <a:xfrm>
            <a:off x="842800" y="25"/>
            <a:ext cx="7766400" cy="57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ru" sz="2400">
                <a:solidFill>
                  <a:srgbClr val="069C94"/>
                </a:solidFill>
              </a:rPr>
              <a:t>Управління закупівлями та створення пропозиції</a:t>
            </a:r>
            <a:endParaRPr b="1" sz="2400">
              <a:solidFill>
                <a:srgbClr val="069C94"/>
              </a:solidFill>
            </a:endParaRPr>
          </a:p>
        </p:txBody>
      </p:sp>
      <p:pic>
        <p:nvPicPr>
          <p:cNvPr id="497" name="Google Shape;497;p53"/>
          <p:cNvPicPr preferRelativeResize="0"/>
          <p:nvPr/>
        </p:nvPicPr>
        <p:blipFill rotWithShape="1">
          <a:blip r:embed="rId3">
            <a:alphaModFix/>
          </a:blip>
          <a:srcRect b="78199" l="0" r="0" t="0"/>
          <a:stretch/>
        </p:blipFill>
        <p:spPr>
          <a:xfrm rot="-5400000">
            <a:off x="-2273875" y="2254837"/>
            <a:ext cx="5181575" cy="63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8" name="Google Shape;498;p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-732862" y="1912625"/>
            <a:ext cx="2197050" cy="1318250"/>
          </a:xfrm>
          <a:prstGeom prst="rect">
            <a:avLst/>
          </a:prstGeom>
          <a:noFill/>
          <a:ln>
            <a:noFill/>
          </a:ln>
        </p:spPr>
      </p:pic>
      <p:sp>
        <p:nvSpPr>
          <p:cNvPr id="499" name="Google Shape;499;p53"/>
          <p:cNvSpPr txBox="1"/>
          <p:nvPr/>
        </p:nvSpPr>
        <p:spPr>
          <a:xfrm>
            <a:off x="6871500" y="909025"/>
            <a:ext cx="2272500" cy="410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28B150"/>
                </a:solidFill>
              </a:rPr>
              <a:t>1. функціональні</a:t>
            </a:r>
            <a:r>
              <a:rPr b="1" lang="ru">
                <a:solidFill>
                  <a:srgbClr val="28B150"/>
                </a:solidFill>
              </a:rPr>
              <a:t> вкладки</a:t>
            </a:r>
            <a:endParaRPr b="1">
              <a:solidFill>
                <a:srgbClr val="28B15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28B15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28B150"/>
                </a:solidFill>
              </a:rPr>
              <a:t>2. тип закупівлі</a:t>
            </a:r>
            <a:endParaRPr b="1">
              <a:solidFill>
                <a:srgbClr val="28B15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28B15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28B150"/>
                </a:solidFill>
              </a:rPr>
              <a:t>3. </a:t>
            </a:r>
            <a:r>
              <a:rPr b="1" lang="ru">
                <a:solidFill>
                  <a:srgbClr val="28B150"/>
                </a:solidFill>
              </a:rPr>
              <a:t>“лінійка” із строками та етапами</a:t>
            </a:r>
            <a:endParaRPr b="1">
              <a:solidFill>
                <a:srgbClr val="28B15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28B15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28B150"/>
                </a:solidFill>
              </a:rPr>
              <a:t>4. кількість переглядів закупівлі</a:t>
            </a:r>
            <a:endParaRPr b="1">
              <a:solidFill>
                <a:srgbClr val="28B15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28B15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28B150"/>
                </a:solidFill>
              </a:rPr>
              <a:t>5. вартість участі</a:t>
            </a:r>
            <a:endParaRPr b="1">
              <a:solidFill>
                <a:srgbClr val="28B15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28B15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28B150"/>
                </a:solidFill>
              </a:rPr>
              <a:t>6. подати пропозицію</a:t>
            </a:r>
            <a:endParaRPr b="1">
              <a:solidFill>
                <a:srgbClr val="28B15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8B150"/>
              </a:solidFill>
            </a:endParaRPr>
          </a:p>
        </p:txBody>
      </p:sp>
      <p:pic>
        <p:nvPicPr>
          <p:cNvPr id="500" name="Google Shape;500;p53"/>
          <p:cNvPicPr preferRelativeResize="0"/>
          <p:nvPr/>
        </p:nvPicPr>
        <p:blipFill rotWithShape="1">
          <a:blip r:embed="rId5">
            <a:alphaModFix/>
          </a:blip>
          <a:srcRect b="0" l="9477" r="0" t="0"/>
          <a:stretch/>
        </p:blipFill>
        <p:spPr>
          <a:xfrm>
            <a:off x="653987" y="704700"/>
            <a:ext cx="6151025" cy="42757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5" name="Google Shape;505;p54"/>
          <p:cNvPicPr preferRelativeResize="0"/>
          <p:nvPr/>
        </p:nvPicPr>
        <p:blipFill rotWithShape="1">
          <a:blip r:embed="rId3">
            <a:alphaModFix/>
          </a:blip>
          <a:srcRect b="78199" l="0" r="0" t="0"/>
          <a:stretch/>
        </p:blipFill>
        <p:spPr>
          <a:xfrm rot="-5400000">
            <a:off x="-2273875" y="2254837"/>
            <a:ext cx="5181575" cy="63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6" name="Google Shape;506;p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-732862" y="1912625"/>
            <a:ext cx="2197050" cy="1318250"/>
          </a:xfrm>
          <a:prstGeom prst="rect">
            <a:avLst/>
          </a:prstGeom>
          <a:noFill/>
          <a:ln>
            <a:noFill/>
          </a:ln>
        </p:spPr>
      </p:pic>
      <p:sp>
        <p:nvSpPr>
          <p:cNvPr id="507" name="Google Shape;507;p54"/>
          <p:cNvSpPr txBox="1"/>
          <p:nvPr>
            <p:ph type="title"/>
          </p:nvPr>
        </p:nvSpPr>
        <p:spPr>
          <a:xfrm>
            <a:off x="842800" y="25"/>
            <a:ext cx="7766400" cy="57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9144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2400">
                <a:solidFill>
                  <a:srgbClr val="069C94"/>
                </a:solidFill>
              </a:rPr>
              <a:t>Ознайомитись із вимогами</a:t>
            </a:r>
            <a:endParaRPr b="1" sz="2400">
              <a:solidFill>
                <a:srgbClr val="069C94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 sz="2400">
              <a:solidFill>
                <a:srgbClr val="069C94"/>
              </a:solidFill>
            </a:endParaRPr>
          </a:p>
        </p:txBody>
      </p:sp>
      <p:sp>
        <p:nvSpPr>
          <p:cNvPr id="508" name="Google Shape;508;p54"/>
          <p:cNvSpPr txBox="1"/>
          <p:nvPr/>
        </p:nvSpPr>
        <p:spPr>
          <a:xfrm flipH="1" rot="10800000">
            <a:off x="1605100" y="1347225"/>
            <a:ext cx="6945300" cy="4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09" name="Google Shape;509;p54"/>
          <p:cNvPicPr preferRelativeResize="0"/>
          <p:nvPr/>
        </p:nvPicPr>
        <p:blipFill rotWithShape="1">
          <a:blip r:embed="rId5">
            <a:alphaModFix/>
          </a:blip>
          <a:srcRect b="0" l="4151" r="-4674" t="0"/>
          <a:stretch/>
        </p:blipFill>
        <p:spPr>
          <a:xfrm>
            <a:off x="958476" y="571525"/>
            <a:ext cx="7766399" cy="45024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4" name="Google Shape;514;p55"/>
          <p:cNvPicPr preferRelativeResize="0"/>
          <p:nvPr/>
        </p:nvPicPr>
        <p:blipFill rotWithShape="1">
          <a:blip r:embed="rId3">
            <a:alphaModFix/>
          </a:blip>
          <a:srcRect b="78199" l="0" r="0" t="0"/>
          <a:stretch/>
        </p:blipFill>
        <p:spPr>
          <a:xfrm rot="-5400000">
            <a:off x="-2273875" y="2254837"/>
            <a:ext cx="5181575" cy="63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5" name="Google Shape;515;p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-732862" y="1912625"/>
            <a:ext cx="2197050" cy="1318250"/>
          </a:xfrm>
          <a:prstGeom prst="rect">
            <a:avLst/>
          </a:prstGeom>
          <a:noFill/>
          <a:ln>
            <a:noFill/>
          </a:ln>
        </p:spPr>
      </p:pic>
      <p:sp>
        <p:nvSpPr>
          <p:cNvPr id="516" name="Google Shape;516;p55"/>
          <p:cNvSpPr txBox="1"/>
          <p:nvPr>
            <p:ph type="title"/>
          </p:nvPr>
        </p:nvSpPr>
        <p:spPr>
          <a:xfrm>
            <a:off x="904600" y="192300"/>
            <a:ext cx="7766400" cy="57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rgbClr val="069C94"/>
                </a:solidFill>
              </a:rPr>
              <a:t>Вимоги закупівлі на 106 903 гривень</a:t>
            </a:r>
            <a:endParaRPr b="1" sz="2400">
              <a:solidFill>
                <a:srgbClr val="069C94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ru" sz="2400">
                <a:solidFill>
                  <a:srgbClr val="069C94"/>
                </a:solidFill>
              </a:rPr>
              <a:t>		</a:t>
            </a:r>
            <a:endParaRPr b="1" sz="2400">
              <a:solidFill>
                <a:srgbClr val="069C94"/>
              </a:solidFill>
            </a:endParaRPr>
          </a:p>
        </p:txBody>
      </p:sp>
      <p:sp>
        <p:nvSpPr>
          <p:cNvPr id="517" name="Google Shape;517;p55"/>
          <p:cNvSpPr txBox="1"/>
          <p:nvPr/>
        </p:nvSpPr>
        <p:spPr>
          <a:xfrm flipH="1" rot="10800000">
            <a:off x="1605100" y="1347225"/>
            <a:ext cx="6945300" cy="4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8" name="Google Shape;518;p55"/>
          <p:cNvSpPr txBox="1"/>
          <p:nvPr>
            <p:ph type="title"/>
          </p:nvPr>
        </p:nvSpPr>
        <p:spPr>
          <a:xfrm>
            <a:off x="1132750" y="3888175"/>
            <a:ext cx="7766400" cy="57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ru" sz="2200">
                <a:solidFill>
                  <a:srgbClr val="069C94"/>
                </a:solidFill>
              </a:rPr>
              <a:t>4 скани документів і ви стаєте учасником закупівлі		</a:t>
            </a:r>
            <a:endParaRPr b="1" sz="2200">
              <a:solidFill>
                <a:srgbClr val="069C94"/>
              </a:solidFill>
            </a:endParaRPr>
          </a:p>
        </p:txBody>
      </p:sp>
      <p:pic>
        <p:nvPicPr>
          <p:cNvPr id="519" name="Google Shape;519;p5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24804" y="990900"/>
            <a:ext cx="7931475" cy="2862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56"/>
          <p:cNvSpPr txBox="1"/>
          <p:nvPr/>
        </p:nvSpPr>
        <p:spPr>
          <a:xfrm>
            <a:off x="2097725" y="3159445"/>
            <a:ext cx="7620000" cy="38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lt1"/>
                </a:solidFill>
              </a:rPr>
              <a:t>ексклюзивний інструмент від Zakupki.Prom.ua</a:t>
            </a:r>
            <a:endParaRPr sz="1800">
              <a:solidFill>
                <a:schemeClr val="lt1"/>
              </a:solidFill>
            </a:endParaRPr>
          </a:p>
        </p:txBody>
      </p:sp>
      <p:pic>
        <p:nvPicPr>
          <p:cNvPr id="525" name="Google Shape;525;p56"/>
          <p:cNvPicPr preferRelativeResize="0"/>
          <p:nvPr/>
        </p:nvPicPr>
        <p:blipFill rotWithShape="1">
          <a:blip r:embed="rId3">
            <a:alphaModFix/>
          </a:blip>
          <a:srcRect b="78199" l="0" r="0" t="0"/>
          <a:stretch/>
        </p:blipFill>
        <p:spPr>
          <a:xfrm rot="-5400000">
            <a:off x="-2273875" y="2254837"/>
            <a:ext cx="5181575" cy="63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6" name="Google Shape;526;p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-732862" y="1912625"/>
            <a:ext cx="2197050" cy="131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7" name="Google Shape;527;p56"/>
          <p:cNvPicPr preferRelativeResize="0"/>
          <p:nvPr/>
        </p:nvPicPr>
        <p:blipFill rotWithShape="1">
          <a:blip r:embed="rId5">
            <a:alphaModFix/>
          </a:blip>
          <a:srcRect b="13616" l="22247" r="19022" t="30849"/>
          <a:stretch/>
        </p:blipFill>
        <p:spPr>
          <a:xfrm>
            <a:off x="915250" y="640825"/>
            <a:ext cx="8062723" cy="4288675"/>
          </a:xfrm>
          <a:prstGeom prst="rect">
            <a:avLst/>
          </a:prstGeom>
          <a:noFill/>
          <a:ln>
            <a:noFill/>
          </a:ln>
        </p:spPr>
      </p:pic>
      <p:sp>
        <p:nvSpPr>
          <p:cNvPr id="528" name="Google Shape;528;p56"/>
          <p:cNvSpPr/>
          <p:nvPr/>
        </p:nvSpPr>
        <p:spPr>
          <a:xfrm>
            <a:off x="5323900" y="1754500"/>
            <a:ext cx="1214700" cy="2277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9" name="Google Shape;529;p56"/>
          <p:cNvSpPr txBox="1"/>
          <p:nvPr/>
        </p:nvSpPr>
        <p:spPr>
          <a:xfrm>
            <a:off x="2776650" y="99000"/>
            <a:ext cx="4876800" cy="122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ru" sz="2600">
                <a:solidFill>
                  <a:srgbClr val="21945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Банківські гарантії</a:t>
            </a:r>
            <a:endParaRPr b="1" sz="2600">
              <a:solidFill>
                <a:srgbClr val="21945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57"/>
          <p:cNvSpPr txBox="1"/>
          <p:nvPr/>
        </p:nvSpPr>
        <p:spPr>
          <a:xfrm>
            <a:off x="2097725" y="3159445"/>
            <a:ext cx="7620000" cy="38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lt1"/>
                </a:solidFill>
              </a:rPr>
              <a:t>ексклюзивний інструмент від Zakupki.Prom.ua</a:t>
            </a:r>
            <a:endParaRPr sz="1800">
              <a:solidFill>
                <a:schemeClr val="lt1"/>
              </a:solidFill>
            </a:endParaRPr>
          </a:p>
        </p:txBody>
      </p:sp>
      <p:pic>
        <p:nvPicPr>
          <p:cNvPr id="535" name="Google Shape;535;p57"/>
          <p:cNvPicPr preferRelativeResize="0"/>
          <p:nvPr/>
        </p:nvPicPr>
        <p:blipFill rotWithShape="1">
          <a:blip r:embed="rId3">
            <a:alphaModFix/>
          </a:blip>
          <a:srcRect b="78199" l="0" r="0" t="0"/>
          <a:stretch/>
        </p:blipFill>
        <p:spPr>
          <a:xfrm rot="-5400000">
            <a:off x="-2273875" y="2254837"/>
            <a:ext cx="5181575" cy="63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6" name="Google Shape;536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-732862" y="1912625"/>
            <a:ext cx="2197050" cy="131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7" name="Google Shape;537;p5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85984" y="118063"/>
            <a:ext cx="6879775" cy="4907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58"/>
          <p:cNvSpPr txBox="1"/>
          <p:nvPr>
            <p:ph type="title"/>
          </p:nvPr>
        </p:nvSpPr>
        <p:spPr>
          <a:xfrm>
            <a:off x="842800" y="25"/>
            <a:ext cx="7766400" cy="57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ru" sz="2400">
                <a:solidFill>
                  <a:srgbClr val="069C94"/>
                </a:solidFill>
              </a:rPr>
              <a:t>Управління закупівлями та створення пропозиції</a:t>
            </a:r>
            <a:endParaRPr b="1" sz="2400">
              <a:solidFill>
                <a:srgbClr val="069C94"/>
              </a:solidFill>
            </a:endParaRPr>
          </a:p>
        </p:txBody>
      </p:sp>
      <p:pic>
        <p:nvPicPr>
          <p:cNvPr id="543" name="Google Shape;543;p58"/>
          <p:cNvPicPr preferRelativeResize="0"/>
          <p:nvPr/>
        </p:nvPicPr>
        <p:blipFill rotWithShape="1">
          <a:blip r:embed="rId3">
            <a:alphaModFix/>
          </a:blip>
          <a:srcRect b="78199" l="0" r="0" t="0"/>
          <a:stretch/>
        </p:blipFill>
        <p:spPr>
          <a:xfrm rot="-5400000">
            <a:off x="-2273875" y="2254837"/>
            <a:ext cx="5181575" cy="63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4" name="Google Shape;544;p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-732862" y="1912625"/>
            <a:ext cx="2197050" cy="131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5" name="Google Shape;545;p58"/>
          <p:cNvPicPr preferRelativeResize="0"/>
          <p:nvPr/>
        </p:nvPicPr>
        <p:blipFill rotWithShape="1">
          <a:blip r:embed="rId5">
            <a:alphaModFix/>
          </a:blip>
          <a:srcRect b="0" l="9395" r="0" t="0"/>
          <a:stretch/>
        </p:blipFill>
        <p:spPr>
          <a:xfrm>
            <a:off x="1292225" y="647825"/>
            <a:ext cx="6472950" cy="4495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59"/>
          <p:cNvSpPr txBox="1"/>
          <p:nvPr/>
        </p:nvSpPr>
        <p:spPr>
          <a:xfrm>
            <a:off x="842800" y="25"/>
            <a:ext cx="77664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ru" sz="2400">
                <a:solidFill>
                  <a:srgbClr val="069C94"/>
                </a:solidFill>
              </a:rPr>
              <a:t>Вартість участі у державних закупівлях ProZorro</a:t>
            </a:r>
            <a:endParaRPr b="1" sz="2400">
              <a:solidFill>
                <a:srgbClr val="069C94"/>
              </a:solidFill>
            </a:endParaRPr>
          </a:p>
        </p:txBody>
      </p:sp>
      <p:pic>
        <p:nvPicPr>
          <p:cNvPr id="551" name="Google Shape;551;p59"/>
          <p:cNvPicPr preferRelativeResize="0"/>
          <p:nvPr/>
        </p:nvPicPr>
        <p:blipFill rotWithShape="1">
          <a:blip r:embed="rId3">
            <a:alphaModFix/>
          </a:blip>
          <a:srcRect b="78198" l="0" r="0" t="0"/>
          <a:stretch/>
        </p:blipFill>
        <p:spPr>
          <a:xfrm rot="-5400000">
            <a:off x="-2273875" y="2254837"/>
            <a:ext cx="5181575" cy="63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2" name="Google Shape;552;p5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5400000">
            <a:off x="-702262" y="2151269"/>
            <a:ext cx="2197050" cy="1318250"/>
          </a:xfrm>
          <a:prstGeom prst="rect">
            <a:avLst/>
          </a:prstGeom>
          <a:noFill/>
          <a:ln>
            <a:noFill/>
          </a:ln>
        </p:spPr>
      </p:pic>
      <p:sp>
        <p:nvSpPr>
          <p:cNvPr id="553" name="Google Shape;553;p59"/>
          <p:cNvSpPr txBox="1"/>
          <p:nvPr/>
        </p:nvSpPr>
        <p:spPr>
          <a:xfrm>
            <a:off x="909500" y="4273625"/>
            <a:ext cx="7701900" cy="40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rgbClr val="666666"/>
                </a:solidFill>
              </a:rPr>
              <a:t>згідно Постанови Кабінета Міністрів України №166 від 24.02.2016 - однакові для всіх майданчиків</a:t>
            </a:r>
            <a:endParaRPr sz="1600">
              <a:solidFill>
                <a:srgbClr val="666666"/>
              </a:solidFill>
            </a:endParaRPr>
          </a:p>
        </p:txBody>
      </p:sp>
      <p:pic>
        <p:nvPicPr>
          <p:cNvPr id="554" name="Google Shape;554;p5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07788" y="723925"/>
            <a:ext cx="6822446" cy="339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9" name="Google Shape;559;p60"/>
          <p:cNvPicPr preferRelativeResize="0"/>
          <p:nvPr/>
        </p:nvPicPr>
        <p:blipFill rotWithShape="1">
          <a:blip r:embed="rId3">
            <a:alphaModFix/>
          </a:blip>
          <a:srcRect b="78199" l="0" r="0" t="0"/>
          <a:stretch/>
        </p:blipFill>
        <p:spPr>
          <a:xfrm rot="-5400000">
            <a:off x="-2273875" y="2254837"/>
            <a:ext cx="5181575" cy="63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0" name="Google Shape;560;p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-732862" y="1912625"/>
            <a:ext cx="2197050" cy="1318250"/>
          </a:xfrm>
          <a:prstGeom prst="rect">
            <a:avLst/>
          </a:prstGeom>
          <a:noFill/>
          <a:ln>
            <a:noFill/>
          </a:ln>
        </p:spPr>
      </p:pic>
      <p:sp>
        <p:nvSpPr>
          <p:cNvPr id="561" name="Google Shape;561;p60"/>
          <p:cNvSpPr txBox="1"/>
          <p:nvPr>
            <p:ph type="title"/>
          </p:nvPr>
        </p:nvSpPr>
        <p:spPr>
          <a:xfrm>
            <a:off x="633825" y="0"/>
            <a:ext cx="7766400" cy="57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13716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ru" sz="2400">
                <a:solidFill>
                  <a:srgbClr val="069C94"/>
                </a:solidFill>
              </a:rPr>
              <a:t>Як подавати пропозицію</a:t>
            </a:r>
            <a:endParaRPr b="1" sz="2400">
              <a:solidFill>
                <a:srgbClr val="069C94"/>
              </a:solidFill>
            </a:endParaRPr>
          </a:p>
        </p:txBody>
      </p:sp>
      <p:pic>
        <p:nvPicPr>
          <p:cNvPr id="562" name="Google Shape;562;p6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2525" y="1067300"/>
            <a:ext cx="6881725" cy="399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7" name="Google Shape;567;p61"/>
          <p:cNvPicPr preferRelativeResize="0"/>
          <p:nvPr/>
        </p:nvPicPr>
        <p:blipFill rotWithShape="1">
          <a:blip r:embed="rId3">
            <a:alphaModFix/>
          </a:blip>
          <a:srcRect b="78199" l="0" r="0" t="0"/>
          <a:stretch/>
        </p:blipFill>
        <p:spPr>
          <a:xfrm rot="-5400000">
            <a:off x="-2273875" y="2254837"/>
            <a:ext cx="5181575" cy="63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8" name="Google Shape;568;p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-732862" y="1912625"/>
            <a:ext cx="2197050" cy="1318250"/>
          </a:xfrm>
          <a:prstGeom prst="rect">
            <a:avLst/>
          </a:prstGeom>
          <a:noFill/>
          <a:ln>
            <a:noFill/>
          </a:ln>
        </p:spPr>
      </p:pic>
      <p:sp>
        <p:nvSpPr>
          <p:cNvPr id="569" name="Google Shape;569;p61"/>
          <p:cNvSpPr txBox="1"/>
          <p:nvPr>
            <p:ph type="title"/>
          </p:nvPr>
        </p:nvSpPr>
        <p:spPr>
          <a:xfrm>
            <a:off x="633825" y="25"/>
            <a:ext cx="8510100" cy="57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ru" sz="2400">
                <a:solidFill>
                  <a:srgbClr val="069C94"/>
                </a:solidFill>
              </a:rPr>
              <a:t>Як подавати пропозицію: державні закупівлі - багатолотові</a:t>
            </a:r>
            <a:endParaRPr b="1" sz="2400">
              <a:solidFill>
                <a:srgbClr val="069C94"/>
              </a:solidFill>
            </a:endParaRPr>
          </a:p>
        </p:txBody>
      </p:sp>
      <p:pic>
        <p:nvPicPr>
          <p:cNvPr id="570" name="Google Shape;570;p6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3825" y="25"/>
            <a:ext cx="7183475" cy="4991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17"/>
          <p:cNvPicPr preferRelativeResize="0"/>
          <p:nvPr/>
        </p:nvPicPr>
        <p:blipFill rotWithShape="1">
          <a:blip r:embed="rId3">
            <a:alphaModFix/>
          </a:blip>
          <a:srcRect b="78199" l="0" r="0" t="0"/>
          <a:stretch/>
        </p:blipFill>
        <p:spPr>
          <a:xfrm rot="1">
            <a:off x="0" y="-21148"/>
            <a:ext cx="9143999" cy="633846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7"/>
          <p:cNvSpPr txBox="1"/>
          <p:nvPr/>
        </p:nvSpPr>
        <p:spPr>
          <a:xfrm>
            <a:off x="0" y="0"/>
            <a:ext cx="9144000" cy="6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rgbClr val="FFFFFF"/>
                </a:solidFill>
              </a:rPr>
              <a:t>Як працює ProZorro?</a:t>
            </a:r>
            <a:endParaRPr b="1" sz="2400">
              <a:solidFill>
                <a:srgbClr val="FFFFFF"/>
              </a:solidFill>
            </a:endParaRPr>
          </a:p>
        </p:txBody>
      </p:sp>
      <p:sp>
        <p:nvSpPr>
          <p:cNvPr id="107" name="Google Shape;107;p17"/>
          <p:cNvSpPr/>
          <p:nvPr/>
        </p:nvSpPr>
        <p:spPr>
          <a:xfrm>
            <a:off x="1600200" y="650875"/>
            <a:ext cx="5862600" cy="2655900"/>
          </a:xfrm>
          <a:prstGeom prst="roundRect">
            <a:avLst>
              <a:gd fmla="val 6803" name="adj"/>
            </a:avLst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rgbClr val="1188A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17"/>
          <p:cNvSpPr/>
          <p:nvPr/>
        </p:nvSpPr>
        <p:spPr>
          <a:xfrm>
            <a:off x="1730375" y="2417763"/>
            <a:ext cx="5634000" cy="7716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rgbClr val="21945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7"/>
          <p:cNvSpPr/>
          <p:nvPr/>
        </p:nvSpPr>
        <p:spPr>
          <a:xfrm>
            <a:off x="1730375" y="863600"/>
            <a:ext cx="5634000" cy="7716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rgbClr val="6AA84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600">
                <a:solidFill>
                  <a:srgbClr val="666666"/>
                </a:solidFill>
              </a:rPr>
              <a:t>Центральна база даних</a:t>
            </a:r>
            <a:r>
              <a:rPr b="1" i="0" lang="ru" sz="1600" u="none" cap="none" strike="noStrike">
                <a:solidFill>
                  <a:srgbClr val="666666"/>
                </a:solidFill>
              </a:rPr>
              <a:t> (ЦБД)</a:t>
            </a:r>
            <a:endParaRPr b="1" i="0" sz="1600" u="none" cap="none" strike="noStrike">
              <a:solidFill>
                <a:srgbClr val="666666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" sz="1600" u="none" cap="none" strike="noStrike">
                <a:solidFill>
                  <a:srgbClr val="1188A6"/>
                </a:solidFill>
              </a:rPr>
              <a:t>prozorro.gov.ua</a:t>
            </a:r>
            <a:endParaRPr b="1" i="1" sz="1600" u="none" cap="none" strike="noStrike">
              <a:solidFill>
                <a:srgbClr val="1188A6"/>
              </a:solidFill>
            </a:endParaRPr>
          </a:p>
        </p:txBody>
      </p:sp>
      <p:sp>
        <p:nvSpPr>
          <p:cNvPr id="110" name="Google Shape;110;p17"/>
          <p:cNvSpPr/>
          <p:nvPr/>
        </p:nvSpPr>
        <p:spPr>
          <a:xfrm>
            <a:off x="5294099" y="3459175"/>
            <a:ext cx="1217700" cy="52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666666"/>
                </a:solidFill>
              </a:rPr>
              <a:t>Подає тендерну пропозицію</a:t>
            </a:r>
            <a:endParaRPr u="none" cap="none" strike="noStrike">
              <a:solidFill>
                <a:srgbClr val="666666"/>
              </a:solidFill>
            </a:endParaRPr>
          </a:p>
        </p:txBody>
      </p:sp>
      <p:cxnSp>
        <p:nvCxnSpPr>
          <p:cNvPr id="111" name="Google Shape;111;p17"/>
          <p:cNvCxnSpPr/>
          <p:nvPr/>
        </p:nvCxnSpPr>
        <p:spPr>
          <a:xfrm flipH="1" rot="10800000">
            <a:off x="2168525" y="3230463"/>
            <a:ext cx="4800" cy="749400"/>
          </a:xfrm>
          <a:prstGeom prst="straightConnector1">
            <a:avLst/>
          </a:prstGeom>
          <a:noFill/>
          <a:ln cap="flat" cmpd="sng" w="63500">
            <a:solidFill>
              <a:srgbClr val="219451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112" name="Google Shape;112;p17"/>
          <p:cNvCxnSpPr/>
          <p:nvPr/>
        </p:nvCxnSpPr>
        <p:spPr>
          <a:xfrm rot="10800000">
            <a:off x="2160725" y="1666738"/>
            <a:ext cx="7800" cy="716100"/>
          </a:xfrm>
          <a:prstGeom prst="straightConnector1">
            <a:avLst/>
          </a:prstGeom>
          <a:noFill/>
          <a:ln cap="flat" cmpd="sng" w="63500">
            <a:solidFill>
              <a:srgbClr val="93C47D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113" name="Google Shape;113;p17"/>
          <p:cNvCxnSpPr/>
          <p:nvPr/>
        </p:nvCxnSpPr>
        <p:spPr>
          <a:xfrm>
            <a:off x="3098800" y="1679575"/>
            <a:ext cx="344400" cy="712800"/>
          </a:xfrm>
          <a:prstGeom prst="straightConnector1">
            <a:avLst/>
          </a:prstGeom>
          <a:noFill/>
          <a:ln cap="flat" cmpd="sng" w="63500">
            <a:solidFill>
              <a:srgbClr val="1FAF54"/>
            </a:solidFill>
            <a:prstDash val="dash"/>
            <a:miter lim="800000"/>
            <a:headEnd len="sm" w="sm" type="none"/>
            <a:tailEnd len="med" w="med" type="stealth"/>
          </a:ln>
        </p:spPr>
      </p:cxnSp>
      <p:cxnSp>
        <p:nvCxnSpPr>
          <p:cNvPr id="114" name="Google Shape;114;p17"/>
          <p:cNvCxnSpPr/>
          <p:nvPr/>
        </p:nvCxnSpPr>
        <p:spPr>
          <a:xfrm rot="10800000">
            <a:off x="6902450" y="1649313"/>
            <a:ext cx="0" cy="749400"/>
          </a:xfrm>
          <a:prstGeom prst="straightConnector1">
            <a:avLst/>
          </a:prstGeom>
          <a:noFill/>
          <a:ln cap="flat" cmpd="sng" w="63500">
            <a:solidFill>
              <a:srgbClr val="0097A7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115" name="Google Shape;115;p17"/>
          <p:cNvCxnSpPr/>
          <p:nvPr/>
        </p:nvCxnSpPr>
        <p:spPr>
          <a:xfrm flipH="1">
            <a:off x="5661050" y="1665288"/>
            <a:ext cx="327000" cy="739800"/>
          </a:xfrm>
          <a:prstGeom prst="straightConnector1">
            <a:avLst/>
          </a:prstGeom>
          <a:noFill/>
          <a:ln cap="flat" cmpd="sng" w="63500">
            <a:solidFill>
              <a:srgbClr val="1FAF54"/>
            </a:solidFill>
            <a:prstDash val="dash"/>
            <a:miter lim="800000"/>
            <a:headEnd len="sm" w="sm" type="none"/>
            <a:tailEnd len="med" w="med" type="stealth"/>
          </a:ln>
        </p:spPr>
      </p:cxnSp>
      <p:sp>
        <p:nvSpPr>
          <p:cNvPr id="116" name="Google Shape;116;p17"/>
          <p:cNvSpPr txBox="1"/>
          <p:nvPr/>
        </p:nvSpPr>
        <p:spPr>
          <a:xfrm>
            <a:off x="3668713" y="2427288"/>
            <a:ext cx="18636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600">
                <a:solidFill>
                  <a:srgbClr val="666666"/>
                </a:solidFill>
              </a:rPr>
              <a:t>Майданчики</a:t>
            </a:r>
            <a:endParaRPr b="1" i="0" sz="1600" u="none" cap="none" strike="noStrike">
              <a:solidFill>
                <a:srgbClr val="666666"/>
              </a:solidFill>
            </a:endParaRPr>
          </a:p>
        </p:txBody>
      </p:sp>
      <p:pic>
        <p:nvPicPr>
          <p:cNvPr id="117" name="Google Shape;117;p17"/>
          <p:cNvPicPr preferRelativeResize="0"/>
          <p:nvPr/>
        </p:nvPicPr>
        <p:blipFill rotWithShape="1">
          <a:blip r:embed="rId4">
            <a:alphaModFix/>
          </a:blip>
          <a:srcRect b="58806" l="35746" r="51567" t="34766"/>
          <a:stretch/>
        </p:blipFill>
        <p:spPr>
          <a:xfrm>
            <a:off x="3733800" y="2924175"/>
            <a:ext cx="539750" cy="1635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zakupki.com.ua&lt;br&gt;(тільки для замовників)" id="118" name="Google Shape;118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253163" y="2922588"/>
            <a:ext cx="744537" cy="1571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Kristina Goutsalova\Desktop\pb.png" id="119" name="Google Shape;119;p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308350" y="2867025"/>
            <a:ext cx="357188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Newtend" id="120" name="Google Shape;120;p1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005388" y="2962275"/>
            <a:ext cx="492125" cy="10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7"/>
          <p:cNvPicPr preferRelativeResize="0"/>
          <p:nvPr/>
        </p:nvPicPr>
        <p:blipFill rotWithShape="1">
          <a:blip r:embed="rId8">
            <a:alphaModFix/>
          </a:blip>
          <a:srcRect b="58198" l="24480" r="67503" t="33864"/>
          <a:stretch/>
        </p:blipFill>
        <p:spPr>
          <a:xfrm>
            <a:off x="4518025" y="2892425"/>
            <a:ext cx="347663" cy="1936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Держзакупівлі онлайн" id="122" name="Google Shape;122;p17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710238" y="2871788"/>
            <a:ext cx="412750" cy="20955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7"/>
          <p:cNvSpPr txBox="1"/>
          <p:nvPr/>
        </p:nvSpPr>
        <p:spPr>
          <a:xfrm>
            <a:off x="1728961" y="4759424"/>
            <a:ext cx="1369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ru" u="none" cap="none" strike="noStrike">
                <a:solidFill>
                  <a:srgbClr val="666666"/>
                </a:solidFill>
              </a:rPr>
              <a:t>За</a:t>
            </a:r>
            <a:r>
              <a:rPr lang="ru">
                <a:solidFill>
                  <a:srgbClr val="666666"/>
                </a:solidFill>
              </a:rPr>
              <a:t>мовник</a:t>
            </a:r>
            <a:endParaRPr i="0" u="none" cap="none" strike="noStrike">
              <a:solidFill>
                <a:srgbClr val="666666"/>
              </a:solidFill>
            </a:endParaRPr>
          </a:p>
        </p:txBody>
      </p:sp>
      <p:pic>
        <p:nvPicPr>
          <p:cNvPr id="124" name="Google Shape;124;p17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468890" y="3936841"/>
            <a:ext cx="866897" cy="866897"/>
          </a:xfrm>
          <a:prstGeom prst="rect">
            <a:avLst/>
          </a:prstGeom>
          <a:solidFill>
            <a:srgbClr val="F7CAAC"/>
          </a:solidFill>
          <a:ln>
            <a:noFill/>
          </a:ln>
        </p:spPr>
      </p:pic>
      <p:sp>
        <p:nvSpPr>
          <p:cNvPr id="125" name="Google Shape;125;p17"/>
          <p:cNvSpPr txBox="1"/>
          <p:nvPr/>
        </p:nvSpPr>
        <p:spPr>
          <a:xfrm>
            <a:off x="6382075" y="4748225"/>
            <a:ext cx="14871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ru" u="none" cap="none" strike="noStrike">
                <a:solidFill>
                  <a:srgbClr val="666666"/>
                </a:solidFill>
              </a:rPr>
              <a:t>Пост</a:t>
            </a:r>
            <a:r>
              <a:rPr lang="ru">
                <a:solidFill>
                  <a:srgbClr val="666666"/>
                </a:solidFill>
              </a:rPr>
              <a:t>ачальник</a:t>
            </a:r>
            <a:endParaRPr i="0" u="none" cap="none" strike="noStrike">
              <a:solidFill>
                <a:srgbClr val="666666"/>
              </a:solidFill>
            </a:endParaRPr>
          </a:p>
        </p:txBody>
      </p:sp>
      <p:sp>
        <p:nvSpPr>
          <p:cNvPr id="126" name="Google Shape;126;p17"/>
          <p:cNvSpPr/>
          <p:nvPr/>
        </p:nvSpPr>
        <p:spPr>
          <a:xfrm>
            <a:off x="2187575" y="3387725"/>
            <a:ext cx="1217700" cy="51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666666"/>
                </a:solidFill>
              </a:rPr>
              <a:t>Оголошує закупівлю</a:t>
            </a:r>
            <a:endParaRPr u="none" cap="none" strike="noStrike">
              <a:solidFill>
                <a:srgbClr val="666666"/>
              </a:solidFill>
            </a:endParaRPr>
          </a:p>
        </p:txBody>
      </p:sp>
      <p:cxnSp>
        <p:nvCxnSpPr>
          <p:cNvPr id="127" name="Google Shape;127;p17"/>
          <p:cNvCxnSpPr/>
          <p:nvPr/>
        </p:nvCxnSpPr>
        <p:spPr>
          <a:xfrm rot="10800000">
            <a:off x="6902450" y="3262213"/>
            <a:ext cx="0" cy="749400"/>
          </a:xfrm>
          <a:prstGeom prst="straightConnector1">
            <a:avLst/>
          </a:prstGeom>
          <a:noFill/>
          <a:ln cap="flat" cmpd="sng" w="63500">
            <a:solidFill>
              <a:srgbClr val="0097A7"/>
            </a:solidFill>
            <a:prstDash val="solid"/>
            <a:miter lim="800000"/>
            <a:headEnd len="sm" w="sm" type="none"/>
            <a:tailEnd len="med" w="med" type="stealth"/>
          </a:ln>
        </p:spPr>
      </p:cxnSp>
      <p:pic>
        <p:nvPicPr>
          <p:cNvPr id="128" name="Google Shape;128;p17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1833563" y="3979863"/>
            <a:ext cx="768350" cy="7683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prozorro.gov.ua/assets/images/platforms/zakupki.png" id="129" name="Google Shape;129;p17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1749425" y="2506663"/>
            <a:ext cx="1541463" cy="528637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7"/>
          <p:cNvSpPr/>
          <p:nvPr/>
        </p:nvSpPr>
        <p:spPr>
          <a:xfrm>
            <a:off x="1354638" y="2436751"/>
            <a:ext cx="2001900" cy="620700"/>
          </a:xfrm>
          <a:prstGeom prst="ellipse">
            <a:avLst/>
          </a:prstGeom>
          <a:noFill/>
          <a:ln cap="flat" cmpd="sng" w="19050">
            <a:solidFill>
              <a:srgbClr val="00B05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1" name="Google Shape;131;p17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3749154" y="1724950"/>
            <a:ext cx="1256246" cy="61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5" name="Google Shape;575;p62"/>
          <p:cNvPicPr preferRelativeResize="0"/>
          <p:nvPr/>
        </p:nvPicPr>
        <p:blipFill rotWithShape="1">
          <a:blip r:embed="rId3">
            <a:alphaModFix/>
          </a:blip>
          <a:srcRect b="78199" l="0" r="0" t="0"/>
          <a:stretch/>
        </p:blipFill>
        <p:spPr>
          <a:xfrm rot="-5400000">
            <a:off x="-2273875" y="2254837"/>
            <a:ext cx="5181575" cy="63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6" name="Google Shape;576;p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-732862" y="1912625"/>
            <a:ext cx="2197050" cy="131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7" name="Google Shape;577;p6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25977" y="124800"/>
            <a:ext cx="5967375" cy="49292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2" name="Google Shape;582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-752175" y="2810525"/>
            <a:ext cx="2457450" cy="1228725"/>
          </a:xfrm>
          <a:prstGeom prst="rect">
            <a:avLst/>
          </a:prstGeom>
          <a:noFill/>
          <a:ln>
            <a:noFill/>
          </a:ln>
        </p:spPr>
      </p:pic>
      <p:sp>
        <p:nvSpPr>
          <p:cNvPr id="583" name="Google Shape;583;p63"/>
          <p:cNvSpPr txBox="1"/>
          <p:nvPr/>
        </p:nvSpPr>
        <p:spPr>
          <a:xfrm>
            <a:off x="3208880" y="124800"/>
            <a:ext cx="4601100" cy="6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274E1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4" name="Google Shape;584;p63"/>
          <p:cNvSpPr txBox="1"/>
          <p:nvPr/>
        </p:nvSpPr>
        <p:spPr>
          <a:xfrm>
            <a:off x="2980625" y="267175"/>
            <a:ext cx="5151000" cy="73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74E13"/>
              </a:solidFill>
            </a:endParaRPr>
          </a:p>
        </p:txBody>
      </p:sp>
      <p:sp>
        <p:nvSpPr>
          <p:cNvPr id="585" name="Google Shape;585;p63"/>
          <p:cNvSpPr txBox="1"/>
          <p:nvPr/>
        </p:nvSpPr>
        <p:spPr>
          <a:xfrm>
            <a:off x="2765375" y="4099525"/>
            <a:ext cx="4734300" cy="6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6" name="Google Shape;586;p63"/>
          <p:cNvSpPr txBox="1"/>
          <p:nvPr/>
        </p:nvSpPr>
        <p:spPr>
          <a:xfrm>
            <a:off x="3088850" y="124800"/>
            <a:ext cx="5302500" cy="149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rgbClr val="219451"/>
                </a:solidFill>
              </a:rPr>
              <a:t>Кваліфікований електронний підпис</a:t>
            </a:r>
            <a:endParaRPr b="1" sz="1800">
              <a:solidFill>
                <a:srgbClr val="219451"/>
              </a:solidFill>
            </a:endParaRPr>
          </a:p>
        </p:txBody>
      </p:sp>
      <p:pic>
        <p:nvPicPr>
          <p:cNvPr id="587" name="Google Shape;587;p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90250" y="997675"/>
            <a:ext cx="3453500" cy="345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8" name="Google Shape;588;p63"/>
          <p:cNvPicPr preferRelativeResize="0"/>
          <p:nvPr/>
        </p:nvPicPr>
        <p:blipFill rotWithShape="1">
          <a:blip r:embed="rId5">
            <a:alphaModFix/>
          </a:blip>
          <a:srcRect b="78198" l="0" r="0" t="0"/>
          <a:stretch/>
        </p:blipFill>
        <p:spPr>
          <a:xfrm rot="-5400000">
            <a:off x="-2273875" y="2254837"/>
            <a:ext cx="5181575" cy="63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9" name="Google Shape;589;p6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-5400000">
            <a:off x="-702262" y="2151269"/>
            <a:ext cx="2197050" cy="131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4" name="Google Shape;594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-752175" y="2810525"/>
            <a:ext cx="2457450" cy="1228725"/>
          </a:xfrm>
          <a:prstGeom prst="rect">
            <a:avLst/>
          </a:prstGeom>
          <a:noFill/>
          <a:ln>
            <a:noFill/>
          </a:ln>
        </p:spPr>
      </p:pic>
      <p:sp>
        <p:nvSpPr>
          <p:cNvPr id="595" name="Google Shape;595;p64"/>
          <p:cNvSpPr txBox="1"/>
          <p:nvPr/>
        </p:nvSpPr>
        <p:spPr>
          <a:xfrm>
            <a:off x="3208880" y="124800"/>
            <a:ext cx="4601100" cy="6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274E1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6" name="Google Shape;596;p64"/>
          <p:cNvSpPr txBox="1"/>
          <p:nvPr/>
        </p:nvSpPr>
        <p:spPr>
          <a:xfrm>
            <a:off x="2980625" y="267175"/>
            <a:ext cx="5151000" cy="73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74E13"/>
              </a:solidFill>
            </a:endParaRPr>
          </a:p>
        </p:txBody>
      </p:sp>
      <p:sp>
        <p:nvSpPr>
          <p:cNvPr id="597" name="Google Shape;597;p64"/>
          <p:cNvSpPr txBox="1"/>
          <p:nvPr/>
        </p:nvSpPr>
        <p:spPr>
          <a:xfrm>
            <a:off x="1224650" y="3061600"/>
            <a:ext cx="3584100" cy="170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8" name="Google Shape;598;p64"/>
          <p:cNvSpPr txBox="1"/>
          <p:nvPr/>
        </p:nvSpPr>
        <p:spPr>
          <a:xfrm>
            <a:off x="3848150" y="3886025"/>
            <a:ext cx="4045200" cy="9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9" name="Google Shape;599;p64"/>
          <p:cNvSpPr txBox="1"/>
          <p:nvPr/>
        </p:nvSpPr>
        <p:spPr>
          <a:xfrm>
            <a:off x="2705575" y="54900"/>
            <a:ext cx="5302500" cy="149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292100" lvl="0" marL="13716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rgbClr val="219451"/>
                </a:solidFill>
                <a:highlight>
                  <a:srgbClr val="FFFFFF"/>
                </a:highlight>
              </a:rPr>
              <a:t>КЕП</a:t>
            </a:r>
            <a:endParaRPr b="1" sz="1800">
              <a:solidFill>
                <a:srgbClr val="219451"/>
              </a:solidFill>
              <a:highlight>
                <a:srgbClr val="FFFFFF"/>
              </a:highlight>
            </a:endParaRPr>
          </a:p>
          <a:p>
            <a:pPr indent="0" lvl="0" marL="45720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0" name="Google Shape;600;p64"/>
          <p:cNvSpPr txBox="1"/>
          <p:nvPr/>
        </p:nvSpPr>
        <p:spPr>
          <a:xfrm>
            <a:off x="1812475" y="938900"/>
            <a:ext cx="6750600" cy="416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700">
              <a:solidFill>
                <a:srgbClr val="333333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333333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33333"/>
              </a:solidFill>
            </a:endParaRPr>
          </a:p>
        </p:txBody>
      </p:sp>
      <p:sp>
        <p:nvSpPr>
          <p:cNvPr id="601" name="Google Shape;601;p64"/>
          <p:cNvSpPr txBox="1"/>
          <p:nvPr/>
        </p:nvSpPr>
        <p:spPr>
          <a:xfrm>
            <a:off x="1718425" y="568125"/>
            <a:ext cx="6938700" cy="424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219451"/>
                </a:solidFill>
              </a:rPr>
              <a:t>Акредитовані центри сертифікації ключів (АЦСК), що підтримуються майданчиком Zakupki.Prom.ua:</a:t>
            </a:r>
            <a:endParaRPr b="1">
              <a:solidFill>
                <a:srgbClr val="21945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219451"/>
                </a:solidFill>
              </a:rPr>
              <a:t>Акредитований центр сертифікації ключів ІДД ДФС</a:t>
            </a:r>
            <a:endParaRPr>
              <a:solidFill>
                <a:srgbClr val="21945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219451"/>
                </a:solidFill>
              </a:rPr>
              <a:t>АЦСК органів юстиції України</a:t>
            </a:r>
            <a:endParaRPr>
              <a:solidFill>
                <a:srgbClr val="21945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219451"/>
                </a:solidFill>
              </a:rPr>
              <a:t>ЦСК Укрзалізниці</a:t>
            </a:r>
            <a:endParaRPr>
              <a:solidFill>
                <a:srgbClr val="21945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219451"/>
                </a:solidFill>
              </a:rPr>
              <a:t>АЦСК “MASTERKEY” ТОВ “АРТ-МАСТЕР”</a:t>
            </a:r>
            <a:endParaRPr>
              <a:solidFill>
                <a:srgbClr val="21945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219451"/>
                </a:solidFill>
              </a:rPr>
              <a:t>АЦСК ТОВ “КС”</a:t>
            </a:r>
            <a:endParaRPr>
              <a:solidFill>
                <a:srgbClr val="21945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219451"/>
                </a:solidFill>
              </a:rPr>
              <a:t>АЦСК ДП “УСС”</a:t>
            </a:r>
            <a:endParaRPr>
              <a:solidFill>
                <a:srgbClr val="21945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219451"/>
                </a:solidFill>
              </a:rPr>
              <a:t>АЦСК Публічного акціонерного товариства “УкрСиббанк”</a:t>
            </a:r>
            <a:endParaRPr>
              <a:solidFill>
                <a:srgbClr val="21945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219451"/>
                </a:solidFill>
              </a:rPr>
              <a:t>АЦСК ПАТ КБ «ПРИВАТБАНК»</a:t>
            </a:r>
            <a:endParaRPr>
              <a:solidFill>
                <a:srgbClr val="21945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219451"/>
                </a:solidFill>
              </a:rPr>
              <a:t>Акредитований центр сертифікації ключів Збройних Сил</a:t>
            </a:r>
            <a:endParaRPr>
              <a:solidFill>
                <a:srgbClr val="21945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219451"/>
                </a:solidFill>
              </a:rPr>
              <a:t>АЦСК Державної прикордонної служби України</a:t>
            </a:r>
            <a:endParaRPr>
              <a:solidFill>
                <a:srgbClr val="21945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219451"/>
                </a:solidFill>
              </a:rPr>
              <a:t>АЦСК ринку електричної енергії</a:t>
            </a:r>
            <a:endParaRPr>
              <a:solidFill>
                <a:srgbClr val="21945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219451"/>
                </a:solidFill>
              </a:rPr>
              <a:t>АЦСК МВС України</a:t>
            </a:r>
            <a:endParaRPr>
              <a:solidFill>
                <a:srgbClr val="21945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219451"/>
                </a:solidFill>
              </a:rPr>
              <a:t>АЦСК Національного банку України</a:t>
            </a:r>
            <a:endParaRPr>
              <a:solidFill>
                <a:srgbClr val="21945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219451"/>
                </a:solidFill>
              </a:rPr>
              <a:t>АЦСК ТОВ “Центр сертифікації ключів “Україна”</a:t>
            </a:r>
            <a:endParaRPr>
              <a:solidFill>
                <a:srgbClr val="21945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219451"/>
                </a:solidFill>
              </a:rPr>
              <a:t>АЦСК Державної казначейської служби України</a:t>
            </a:r>
            <a:endParaRPr>
              <a:solidFill>
                <a:srgbClr val="21945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219451"/>
                </a:solidFill>
              </a:rPr>
              <a:t>Акредитований центр сертифікації ключів ПАТ НДУ</a:t>
            </a:r>
            <a:endParaRPr>
              <a:solidFill>
                <a:srgbClr val="21945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219451"/>
                </a:solidFill>
              </a:rPr>
              <a:t>АЦСК ‘eSign’ ТОВ ‘Алтерсайн’</a:t>
            </a:r>
            <a:endParaRPr>
              <a:solidFill>
                <a:srgbClr val="21945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219451"/>
                </a:solidFill>
              </a:rPr>
              <a:t>ДП ‘Український інститут інтелектуальної власності’</a:t>
            </a:r>
            <a:endParaRPr>
              <a:solidFill>
                <a:srgbClr val="219451"/>
              </a:solidFill>
            </a:endParaRPr>
          </a:p>
        </p:txBody>
      </p:sp>
      <p:pic>
        <p:nvPicPr>
          <p:cNvPr id="602" name="Google Shape;602;p64"/>
          <p:cNvPicPr preferRelativeResize="0"/>
          <p:nvPr/>
        </p:nvPicPr>
        <p:blipFill rotWithShape="1">
          <a:blip r:embed="rId4">
            <a:alphaModFix/>
          </a:blip>
          <a:srcRect b="78198" l="0" r="0" t="0"/>
          <a:stretch/>
        </p:blipFill>
        <p:spPr>
          <a:xfrm rot="-5400000">
            <a:off x="-2273875" y="2254837"/>
            <a:ext cx="5181575" cy="63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3" name="Google Shape;603;p6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5400000">
            <a:off x="-702262" y="2151269"/>
            <a:ext cx="2197050" cy="131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7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8" name="Google Shape;608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-752175" y="2810525"/>
            <a:ext cx="2457450" cy="1228725"/>
          </a:xfrm>
          <a:prstGeom prst="rect">
            <a:avLst/>
          </a:prstGeom>
          <a:noFill/>
          <a:ln>
            <a:noFill/>
          </a:ln>
        </p:spPr>
      </p:pic>
      <p:sp>
        <p:nvSpPr>
          <p:cNvPr id="609" name="Google Shape;609;p65"/>
          <p:cNvSpPr txBox="1"/>
          <p:nvPr/>
        </p:nvSpPr>
        <p:spPr>
          <a:xfrm>
            <a:off x="3208880" y="124800"/>
            <a:ext cx="4601100" cy="6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274E1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0" name="Google Shape;610;p65"/>
          <p:cNvSpPr txBox="1"/>
          <p:nvPr/>
        </p:nvSpPr>
        <p:spPr>
          <a:xfrm>
            <a:off x="2980625" y="267175"/>
            <a:ext cx="5151000" cy="73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74E13"/>
              </a:solidFill>
            </a:endParaRPr>
          </a:p>
        </p:txBody>
      </p:sp>
      <p:sp>
        <p:nvSpPr>
          <p:cNvPr id="611" name="Google Shape;611;p65"/>
          <p:cNvSpPr txBox="1"/>
          <p:nvPr/>
        </p:nvSpPr>
        <p:spPr>
          <a:xfrm>
            <a:off x="1224650" y="3061600"/>
            <a:ext cx="3584100" cy="170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2" name="Google Shape;612;p65"/>
          <p:cNvSpPr txBox="1"/>
          <p:nvPr/>
        </p:nvSpPr>
        <p:spPr>
          <a:xfrm>
            <a:off x="3848150" y="3886025"/>
            <a:ext cx="4045200" cy="9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3" name="Google Shape;613;p65"/>
          <p:cNvSpPr txBox="1"/>
          <p:nvPr/>
        </p:nvSpPr>
        <p:spPr>
          <a:xfrm>
            <a:off x="2705575" y="54900"/>
            <a:ext cx="5302500" cy="149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2921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highlight>
                  <a:srgbClr val="FFFFFF"/>
                </a:highlight>
              </a:rPr>
              <a:t>Накладення КЕП на пропозицію</a:t>
            </a:r>
            <a:endParaRPr b="1" sz="1800">
              <a:highlight>
                <a:srgbClr val="FFFFFF"/>
              </a:highlight>
            </a:endParaRPr>
          </a:p>
          <a:p>
            <a:pPr indent="292100" lvl="0" marL="0" rtl="0" algn="just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highlight>
                <a:srgbClr val="FFFFFF"/>
              </a:highlight>
            </a:endParaRPr>
          </a:p>
          <a:p>
            <a:pPr indent="292100" lvl="0" marL="0" rtl="0" algn="just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highlight>
                <a:srgbClr val="FFFFFF"/>
              </a:highlight>
            </a:endParaRPr>
          </a:p>
          <a:p>
            <a:pPr indent="0" lvl="0" marL="45720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4" name="Google Shape;614;p65"/>
          <p:cNvSpPr txBox="1"/>
          <p:nvPr/>
        </p:nvSpPr>
        <p:spPr>
          <a:xfrm>
            <a:off x="1836950" y="881725"/>
            <a:ext cx="6750600" cy="416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33333"/>
              </a:solidFill>
            </a:endParaRPr>
          </a:p>
        </p:txBody>
      </p:sp>
      <p:pic>
        <p:nvPicPr>
          <p:cNvPr id="615" name="Google Shape;615;p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65550" y="982051"/>
            <a:ext cx="7693399" cy="317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6" name="Google Shape;616;p65"/>
          <p:cNvPicPr preferRelativeResize="0"/>
          <p:nvPr/>
        </p:nvPicPr>
        <p:blipFill rotWithShape="1">
          <a:blip r:embed="rId5">
            <a:alphaModFix/>
          </a:blip>
          <a:srcRect b="78198" l="0" r="0" t="0"/>
          <a:stretch/>
        </p:blipFill>
        <p:spPr>
          <a:xfrm rot="-5400000">
            <a:off x="-2273875" y="2254837"/>
            <a:ext cx="5181575" cy="63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7" name="Google Shape;617;p6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-5400000">
            <a:off x="-702262" y="2151269"/>
            <a:ext cx="2197050" cy="131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2" name="Google Shape;622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-752175" y="2810525"/>
            <a:ext cx="2457450" cy="1228725"/>
          </a:xfrm>
          <a:prstGeom prst="rect">
            <a:avLst/>
          </a:prstGeom>
          <a:noFill/>
          <a:ln>
            <a:noFill/>
          </a:ln>
        </p:spPr>
      </p:pic>
      <p:sp>
        <p:nvSpPr>
          <p:cNvPr id="623" name="Google Shape;623;p66"/>
          <p:cNvSpPr txBox="1"/>
          <p:nvPr/>
        </p:nvSpPr>
        <p:spPr>
          <a:xfrm>
            <a:off x="3208880" y="124800"/>
            <a:ext cx="4601100" cy="6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274E1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4" name="Google Shape;624;p66"/>
          <p:cNvSpPr txBox="1"/>
          <p:nvPr/>
        </p:nvSpPr>
        <p:spPr>
          <a:xfrm>
            <a:off x="2980625" y="267175"/>
            <a:ext cx="5151000" cy="73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74E13"/>
              </a:solidFill>
            </a:endParaRPr>
          </a:p>
        </p:txBody>
      </p:sp>
      <p:sp>
        <p:nvSpPr>
          <p:cNvPr id="625" name="Google Shape;625;p66"/>
          <p:cNvSpPr txBox="1"/>
          <p:nvPr/>
        </p:nvSpPr>
        <p:spPr>
          <a:xfrm>
            <a:off x="1224650" y="3061600"/>
            <a:ext cx="3584100" cy="170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6" name="Google Shape;626;p66"/>
          <p:cNvSpPr txBox="1"/>
          <p:nvPr/>
        </p:nvSpPr>
        <p:spPr>
          <a:xfrm>
            <a:off x="3848150" y="3886025"/>
            <a:ext cx="4045200" cy="9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7" name="Google Shape;627;p66"/>
          <p:cNvSpPr txBox="1"/>
          <p:nvPr/>
        </p:nvSpPr>
        <p:spPr>
          <a:xfrm>
            <a:off x="2705575" y="54900"/>
            <a:ext cx="5302500" cy="149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2921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highlight>
                  <a:srgbClr val="FFFFFF"/>
                </a:highlight>
              </a:rPr>
              <a:t>Накладення КЕП на пропозицію</a:t>
            </a:r>
            <a:endParaRPr b="1" sz="1800">
              <a:highlight>
                <a:srgbClr val="FFFFFF"/>
              </a:highlight>
            </a:endParaRPr>
          </a:p>
          <a:p>
            <a:pPr indent="292100" lvl="0" marL="0" rtl="0" algn="just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highlight>
                <a:srgbClr val="FFFFFF"/>
              </a:highlight>
            </a:endParaRPr>
          </a:p>
          <a:p>
            <a:pPr indent="292100" lvl="0" marL="0" rtl="0" algn="just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highlight>
                <a:srgbClr val="FFFFFF"/>
              </a:highlight>
            </a:endParaRPr>
          </a:p>
          <a:p>
            <a:pPr indent="0" lvl="0" marL="45720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8" name="Google Shape;628;p66"/>
          <p:cNvSpPr txBox="1"/>
          <p:nvPr/>
        </p:nvSpPr>
        <p:spPr>
          <a:xfrm>
            <a:off x="1836950" y="881725"/>
            <a:ext cx="6750600" cy="416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33333"/>
              </a:solidFill>
            </a:endParaRPr>
          </a:p>
        </p:txBody>
      </p:sp>
      <p:pic>
        <p:nvPicPr>
          <p:cNvPr id="629" name="Google Shape;629;p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18500" y="1404250"/>
            <a:ext cx="6981825" cy="262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0" name="Google Shape;630;p66"/>
          <p:cNvPicPr preferRelativeResize="0"/>
          <p:nvPr/>
        </p:nvPicPr>
        <p:blipFill rotWithShape="1">
          <a:blip r:embed="rId5">
            <a:alphaModFix/>
          </a:blip>
          <a:srcRect b="78198" l="0" r="0" t="0"/>
          <a:stretch/>
        </p:blipFill>
        <p:spPr>
          <a:xfrm rot="-5400000">
            <a:off x="-2273875" y="2254837"/>
            <a:ext cx="5181575" cy="63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1" name="Google Shape;631;p6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-5400000">
            <a:off x="-702262" y="2151269"/>
            <a:ext cx="2197050" cy="131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5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6" name="Google Shape;636;p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-752175" y="2810525"/>
            <a:ext cx="2457450" cy="1228725"/>
          </a:xfrm>
          <a:prstGeom prst="rect">
            <a:avLst/>
          </a:prstGeom>
          <a:noFill/>
          <a:ln>
            <a:noFill/>
          </a:ln>
        </p:spPr>
      </p:pic>
      <p:sp>
        <p:nvSpPr>
          <p:cNvPr id="637" name="Google Shape;637;p67"/>
          <p:cNvSpPr txBox="1"/>
          <p:nvPr/>
        </p:nvSpPr>
        <p:spPr>
          <a:xfrm>
            <a:off x="3208880" y="124800"/>
            <a:ext cx="4601100" cy="6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274E1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8" name="Google Shape;638;p67"/>
          <p:cNvSpPr txBox="1"/>
          <p:nvPr/>
        </p:nvSpPr>
        <p:spPr>
          <a:xfrm>
            <a:off x="2980625" y="267175"/>
            <a:ext cx="5151000" cy="73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74E13"/>
              </a:solidFill>
            </a:endParaRPr>
          </a:p>
        </p:txBody>
      </p:sp>
      <p:sp>
        <p:nvSpPr>
          <p:cNvPr id="639" name="Google Shape;639;p67"/>
          <p:cNvSpPr txBox="1"/>
          <p:nvPr/>
        </p:nvSpPr>
        <p:spPr>
          <a:xfrm>
            <a:off x="1224650" y="3061600"/>
            <a:ext cx="3584100" cy="170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0" name="Google Shape;640;p67"/>
          <p:cNvSpPr txBox="1"/>
          <p:nvPr/>
        </p:nvSpPr>
        <p:spPr>
          <a:xfrm>
            <a:off x="3848150" y="3886025"/>
            <a:ext cx="4045200" cy="9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1" name="Google Shape;641;p67"/>
          <p:cNvSpPr txBox="1"/>
          <p:nvPr/>
        </p:nvSpPr>
        <p:spPr>
          <a:xfrm>
            <a:off x="2705575" y="131100"/>
            <a:ext cx="5302500" cy="149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2921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highlight>
                  <a:srgbClr val="FFFFFF"/>
                </a:highlight>
              </a:rPr>
              <a:t>Накладення КЕП на пропозицію</a:t>
            </a:r>
            <a:endParaRPr b="1" sz="1800">
              <a:highlight>
                <a:srgbClr val="FFFFFF"/>
              </a:highlight>
            </a:endParaRPr>
          </a:p>
          <a:p>
            <a:pPr indent="292100" lvl="0" marL="0" rtl="0" algn="just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highlight>
                <a:srgbClr val="FFFFFF"/>
              </a:highlight>
            </a:endParaRPr>
          </a:p>
          <a:p>
            <a:pPr indent="292100" lvl="0" marL="0" rtl="0" algn="just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highlight>
                <a:srgbClr val="FFFFFF"/>
              </a:highlight>
            </a:endParaRPr>
          </a:p>
          <a:p>
            <a:pPr indent="0" lvl="0" marL="45720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2" name="Google Shape;642;p67"/>
          <p:cNvSpPr txBox="1"/>
          <p:nvPr/>
        </p:nvSpPr>
        <p:spPr>
          <a:xfrm>
            <a:off x="1836950" y="881725"/>
            <a:ext cx="6750600" cy="416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33333"/>
              </a:solidFill>
            </a:endParaRPr>
          </a:p>
        </p:txBody>
      </p:sp>
      <p:pic>
        <p:nvPicPr>
          <p:cNvPr id="643" name="Google Shape;643;p67"/>
          <p:cNvPicPr preferRelativeResize="0"/>
          <p:nvPr/>
        </p:nvPicPr>
        <p:blipFill rotWithShape="1">
          <a:blip r:embed="rId4">
            <a:alphaModFix/>
          </a:blip>
          <a:srcRect b="0" l="2742" r="0" t="0"/>
          <a:stretch/>
        </p:blipFill>
        <p:spPr>
          <a:xfrm>
            <a:off x="1678775" y="1534050"/>
            <a:ext cx="7203274" cy="2535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4" name="Google Shape;644;p67"/>
          <p:cNvPicPr preferRelativeResize="0"/>
          <p:nvPr/>
        </p:nvPicPr>
        <p:blipFill rotWithShape="1">
          <a:blip r:embed="rId5">
            <a:alphaModFix/>
          </a:blip>
          <a:srcRect b="78198" l="0" r="0" t="0"/>
          <a:stretch/>
        </p:blipFill>
        <p:spPr>
          <a:xfrm rot="-5400000">
            <a:off x="-2273875" y="2254837"/>
            <a:ext cx="5181575" cy="63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5" name="Google Shape;645;p6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-5400000">
            <a:off x="-702262" y="2151269"/>
            <a:ext cx="2197050" cy="131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9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0" name="Google Shape;650;p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-752175" y="2810525"/>
            <a:ext cx="2457450" cy="1228725"/>
          </a:xfrm>
          <a:prstGeom prst="rect">
            <a:avLst/>
          </a:prstGeom>
          <a:noFill/>
          <a:ln>
            <a:noFill/>
          </a:ln>
        </p:spPr>
      </p:pic>
      <p:sp>
        <p:nvSpPr>
          <p:cNvPr id="651" name="Google Shape;651;p68"/>
          <p:cNvSpPr txBox="1"/>
          <p:nvPr/>
        </p:nvSpPr>
        <p:spPr>
          <a:xfrm>
            <a:off x="3208880" y="124800"/>
            <a:ext cx="4601100" cy="6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274E1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2" name="Google Shape;652;p68"/>
          <p:cNvSpPr txBox="1"/>
          <p:nvPr/>
        </p:nvSpPr>
        <p:spPr>
          <a:xfrm>
            <a:off x="2980625" y="267175"/>
            <a:ext cx="5151000" cy="73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74E13"/>
              </a:solidFill>
            </a:endParaRPr>
          </a:p>
        </p:txBody>
      </p:sp>
      <p:sp>
        <p:nvSpPr>
          <p:cNvPr id="653" name="Google Shape;653;p68"/>
          <p:cNvSpPr txBox="1"/>
          <p:nvPr/>
        </p:nvSpPr>
        <p:spPr>
          <a:xfrm>
            <a:off x="1224650" y="3061600"/>
            <a:ext cx="3584100" cy="170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4" name="Google Shape;654;p68"/>
          <p:cNvSpPr txBox="1"/>
          <p:nvPr/>
        </p:nvSpPr>
        <p:spPr>
          <a:xfrm>
            <a:off x="3848150" y="3886025"/>
            <a:ext cx="4045200" cy="9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5" name="Google Shape;655;p68"/>
          <p:cNvSpPr txBox="1"/>
          <p:nvPr/>
        </p:nvSpPr>
        <p:spPr>
          <a:xfrm>
            <a:off x="2141750" y="131100"/>
            <a:ext cx="6533100" cy="149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2921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highlight>
                  <a:srgbClr val="FFFFFF"/>
                </a:highlight>
              </a:rPr>
              <a:t>Накладення КЕП на кожен документ окремо</a:t>
            </a:r>
            <a:endParaRPr b="1" sz="1800">
              <a:highlight>
                <a:srgbClr val="FFFFFF"/>
              </a:highlight>
            </a:endParaRPr>
          </a:p>
          <a:p>
            <a:pPr indent="292100" lvl="0" marL="0" rtl="0" algn="just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highlight>
                <a:srgbClr val="FFFFFF"/>
              </a:highlight>
            </a:endParaRPr>
          </a:p>
          <a:p>
            <a:pPr indent="292100" lvl="0" marL="0" rtl="0" algn="just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highlight>
                <a:srgbClr val="FFFFFF"/>
              </a:highlight>
            </a:endParaRPr>
          </a:p>
          <a:p>
            <a:pPr indent="0" lvl="0" marL="45720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6" name="Google Shape;656;p68"/>
          <p:cNvSpPr txBox="1"/>
          <p:nvPr/>
        </p:nvSpPr>
        <p:spPr>
          <a:xfrm>
            <a:off x="1836950" y="881725"/>
            <a:ext cx="6750600" cy="416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33333"/>
              </a:solidFill>
            </a:endParaRPr>
          </a:p>
        </p:txBody>
      </p:sp>
      <p:pic>
        <p:nvPicPr>
          <p:cNvPr id="657" name="Google Shape;657;p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36950" y="825702"/>
            <a:ext cx="7199924" cy="3683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58" name="Google Shape;658;p68"/>
          <p:cNvPicPr preferRelativeResize="0"/>
          <p:nvPr/>
        </p:nvPicPr>
        <p:blipFill rotWithShape="1">
          <a:blip r:embed="rId5">
            <a:alphaModFix/>
          </a:blip>
          <a:srcRect b="78198" l="0" r="0" t="0"/>
          <a:stretch/>
        </p:blipFill>
        <p:spPr>
          <a:xfrm rot="-5400000">
            <a:off x="-2273875" y="2254837"/>
            <a:ext cx="5181575" cy="63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9" name="Google Shape;659;p6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-5400000">
            <a:off x="-702262" y="2151269"/>
            <a:ext cx="2197050" cy="131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3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p69"/>
          <p:cNvSpPr txBox="1"/>
          <p:nvPr>
            <p:ph idx="4294967295" type="title"/>
          </p:nvPr>
        </p:nvSpPr>
        <p:spPr>
          <a:xfrm>
            <a:off x="687225" y="217575"/>
            <a:ext cx="8456700" cy="9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ru" sz="2400">
                <a:solidFill>
                  <a:srgbClr val="069C94"/>
                </a:solidFill>
              </a:rPr>
              <a:t>Накладення КЕП на пропозицію</a:t>
            </a:r>
            <a:endParaRPr b="1" sz="2400">
              <a:solidFill>
                <a:srgbClr val="069C94"/>
              </a:solidFill>
            </a:endParaRPr>
          </a:p>
          <a:p>
            <a:pPr indent="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400">
              <a:solidFill>
                <a:srgbClr val="069C9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400">
              <a:solidFill>
                <a:srgbClr val="069C9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2860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600">
                <a:solidFill>
                  <a:srgbClr val="333333"/>
                </a:solidFill>
              </a:rPr>
              <a:t>Допорогова закупівля</a:t>
            </a:r>
            <a:endParaRPr b="1" sz="1600">
              <a:solidFill>
                <a:srgbClr val="33333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ru" sz="16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			Наказ 10 Прозорро (не обов’язково), тому</a:t>
            </a:r>
            <a:r>
              <a:rPr b="0" lang="ru" sz="1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відповідно до ТД</a:t>
            </a:r>
            <a:endParaRPr b="0" sz="16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6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650">
              <a:solidFill>
                <a:srgbClr val="1D1C1D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45720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650">
                <a:solidFill>
                  <a:srgbClr val="1D1C1D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 </a:t>
            </a:r>
            <a:endParaRPr b="0" sz="1650">
              <a:solidFill>
                <a:srgbClr val="1D1C1D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650">
              <a:solidFill>
                <a:srgbClr val="1D1C1D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45720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650">
                <a:solidFill>
                  <a:srgbClr val="1D1C1D"/>
                </a:solidFill>
                <a:highlight>
                  <a:srgbClr val="FFFFFF"/>
                </a:highlight>
              </a:rPr>
              <a:t>Спрощена закупівля / Відкриті торги</a:t>
            </a:r>
            <a:endParaRPr b="1" sz="1650">
              <a:solidFill>
                <a:srgbClr val="1D1C1D"/>
              </a:solidFill>
              <a:highlight>
                <a:srgbClr val="FFFFFF"/>
              </a:highlight>
            </a:endParaRPr>
          </a:p>
          <a:p>
            <a:pPr indent="45720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650">
                <a:solidFill>
                  <a:srgbClr val="1D1C1D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ст.12 Під час використання електронної системи закупівель з метою подання тендерних пропозицій/пропозицій та їх оцінки документи та дані створюються та подаються з урахуванням вимог законів України 	</a:t>
            </a:r>
            <a:r>
              <a:rPr lang="ru" sz="1650">
                <a:solidFill>
                  <a:srgbClr val="0097A7"/>
                </a:solidFill>
                <a:highlight>
                  <a:srgbClr val="FFFFFF"/>
                </a:highlight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"Про електронні документи та електронний документообіг"</a:t>
            </a:r>
            <a:r>
              <a:rPr lang="ru" sz="1650">
                <a:solidFill>
                  <a:srgbClr val="1D1C1D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	та 	</a:t>
            </a:r>
            <a:r>
              <a:rPr lang="ru" sz="1650">
                <a:solidFill>
                  <a:srgbClr val="0097A7"/>
                </a:solidFill>
                <a:highlight>
                  <a:srgbClr val="FFFFFF"/>
                </a:highlight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"Про електронні довірчі послуги"</a:t>
            </a:r>
            <a:endParaRPr sz="2000">
              <a:solidFill>
                <a:srgbClr val="33333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400">
              <a:solidFill>
                <a:srgbClr val="069C9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65" name="Google Shape;665;p69"/>
          <p:cNvPicPr preferRelativeResize="0"/>
          <p:nvPr/>
        </p:nvPicPr>
        <p:blipFill rotWithShape="1">
          <a:blip r:embed="rId5">
            <a:alphaModFix/>
          </a:blip>
          <a:srcRect b="78198" l="0" r="0" t="0"/>
          <a:stretch/>
        </p:blipFill>
        <p:spPr>
          <a:xfrm rot="-5400000">
            <a:off x="-2273875" y="2254837"/>
            <a:ext cx="5181575" cy="63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6" name="Google Shape;666;p6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-5400000">
            <a:off x="-702262" y="2151269"/>
            <a:ext cx="2197050" cy="131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0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p70"/>
          <p:cNvSpPr txBox="1"/>
          <p:nvPr/>
        </p:nvSpPr>
        <p:spPr>
          <a:xfrm>
            <a:off x="3208880" y="124800"/>
            <a:ext cx="4601100" cy="6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274E1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2" name="Google Shape;672;p70"/>
          <p:cNvSpPr txBox="1"/>
          <p:nvPr/>
        </p:nvSpPr>
        <p:spPr>
          <a:xfrm>
            <a:off x="2980625" y="267175"/>
            <a:ext cx="5151000" cy="73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74E13"/>
              </a:solidFill>
            </a:endParaRPr>
          </a:p>
        </p:txBody>
      </p:sp>
      <p:sp>
        <p:nvSpPr>
          <p:cNvPr id="673" name="Google Shape;673;p70"/>
          <p:cNvSpPr txBox="1"/>
          <p:nvPr/>
        </p:nvSpPr>
        <p:spPr>
          <a:xfrm>
            <a:off x="1224650" y="3061600"/>
            <a:ext cx="3584100" cy="170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4" name="Google Shape;674;p70"/>
          <p:cNvSpPr txBox="1"/>
          <p:nvPr/>
        </p:nvSpPr>
        <p:spPr>
          <a:xfrm>
            <a:off x="3848150" y="3886025"/>
            <a:ext cx="4045200" cy="9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5" name="Google Shape;675;p70"/>
          <p:cNvSpPr txBox="1"/>
          <p:nvPr/>
        </p:nvSpPr>
        <p:spPr>
          <a:xfrm>
            <a:off x="2690425" y="192150"/>
            <a:ext cx="5302500" cy="149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2921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highlight>
                <a:srgbClr val="FFFFFF"/>
              </a:highlight>
            </a:endParaRPr>
          </a:p>
          <a:p>
            <a:pPr indent="292100" lvl="0" marL="0" rtl="0" algn="just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highlight>
                <a:srgbClr val="FFFFFF"/>
              </a:highlight>
            </a:endParaRPr>
          </a:p>
          <a:p>
            <a:pPr indent="0" lvl="0" marL="45720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6" name="Google Shape;676;p70"/>
          <p:cNvSpPr txBox="1"/>
          <p:nvPr/>
        </p:nvSpPr>
        <p:spPr>
          <a:xfrm>
            <a:off x="1836950" y="881725"/>
            <a:ext cx="6750600" cy="416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750">
                <a:highlight>
                  <a:srgbClr val="FFFFFF"/>
                </a:highlight>
              </a:rPr>
              <a:t>ЗУ </a:t>
            </a:r>
            <a:r>
              <a:rPr b="1" lang="ru" sz="1750">
                <a:highlight>
                  <a:srgbClr val="FFFFFF"/>
                </a:highlight>
                <a:uFill>
                  <a:noFill/>
                </a:uFill>
                <a:hlinkClick r:id="rId3"/>
              </a:rPr>
              <a:t>"Про електронні документи та електронний документообіг"</a:t>
            </a:r>
            <a:r>
              <a:rPr lang="ru" sz="1650">
                <a:solidFill>
                  <a:srgbClr val="1D1C1D"/>
                </a:solidFill>
                <a:highlight>
                  <a:srgbClr val="FFFFFF"/>
                </a:highlight>
              </a:rPr>
              <a:t>		</a:t>
            </a:r>
            <a:endParaRPr sz="2000">
              <a:solidFill>
                <a:srgbClr val="333333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33333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33333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333333"/>
                </a:solidFill>
              </a:rPr>
              <a:t>Стаття 7. Оригінал електронного документа</a:t>
            </a:r>
            <a:endParaRPr sz="1800">
              <a:solidFill>
                <a:srgbClr val="333333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33333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333333"/>
                </a:solidFill>
              </a:rPr>
              <a:t>Оригіналом електронного документа вважається електронний примірник документа з обов’язковими реквізитами, у тому числі з електронним підписом автора або підписом, прирівняним до власноручного підпису відповідно до Закону України</a:t>
            </a:r>
            <a:r>
              <a:rPr lang="ru" sz="2000">
                <a:solidFill>
                  <a:srgbClr val="333333"/>
                </a:solidFill>
              </a:rPr>
              <a:t> </a:t>
            </a:r>
            <a:r>
              <a:rPr lang="ru" sz="1650">
                <a:solidFill>
                  <a:schemeClr val="accent5"/>
                </a:solidFill>
                <a:highlight>
                  <a:srgbClr val="FFFFFF"/>
                </a:highlight>
                <a:uFill>
                  <a:noFill/>
                </a:u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"Про електронні довірчі послуги"</a:t>
            </a:r>
            <a:endParaRPr sz="2000">
              <a:solidFill>
                <a:srgbClr val="333333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33333"/>
              </a:solidFill>
            </a:endParaRPr>
          </a:p>
        </p:txBody>
      </p:sp>
      <p:pic>
        <p:nvPicPr>
          <p:cNvPr id="677" name="Google Shape;677;p70"/>
          <p:cNvPicPr preferRelativeResize="0"/>
          <p:nvPr/>
        </p:nvPicPr>
        <p:blipFill rotWithShape="1">
          <a:blip r:embed="rId5">
            <a:alphaModFix/>
          </a:blip>
          <a:srcRect b="78198" l="0" r="0" t="0"/>
          <a:stretch/>
        </p:blipFill>
        <p:spPr>
          <a:xfrm rot="-5400000">
            <a:off x="-2273875" y="2254837"/>
            <a:ext cx="5181575" cy="63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8" name="Google Shape;678;p7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-5400000">
            <a:off x="-702262" y="2151269"/>
            <a:ext cx="2197050" cy="131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2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3" name="Google Shape;683;p71"/>
          <p:cNvPicPr preferRelativeResize="0"/>
          <p:nvPr/>
        </p:nvPicPr>
        <p:blipFill rotWithShape="1">
          <a:blip r:embed="rId3">
            <a:alphaModFix/>
          </a:blip>
          <a:srcRect b="78199" l="0" r="0" t="0"/>
          <a:stretch/>
        </p:blipFill>
        <p:spPr>
          <a:xfrm rot="-5400000">
            <a:off x="-2273875" y="2254837"/>
            <a:ext cx="5181575" cy="63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4" name="Google Shape;684;p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-732862" y="1912625"/>
            <a:ext cx="2197050" cy="1318250"/>
          </a:xfrm>
          <a:prstGeom prst="rect">
            <a:avLst/>
          </a:prstGeom>
          <a:noFill/>
          <a:ln>
            <a:noFill/>
          </a:ln>
        </p:spPr>
      </p:pic>
      <p:sp>
        <p:nvSpPr>
          <p:cNvPr id="685" name="Google Shape;685;p71"/>
          <p:cNvSpPr txBox="1"/>
          <p:nvPr>
            <p:ph type="title"/>
          </p:nvPr>
        </p:nvSpPr>
        <p:spPr>
          <a:xfrm>
            <a:off x="633825" y="76200"/>
            <a:ext cx="7766400" cy="57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rgbClr val="069C94"/>
                </a:solidFill>
              </a:rPr>
              <a:t>Аукціон: державні закупівлі</a:t>
            </a:r>
            <a:endParaRPr b="1" sz="2400">
              <a:solidFill>
                <a:srgbClr val="069C94"/>
              </a:solidFill>
            </a:endParaRPr>
          </a:p>
        </p:txBody>
      </p:sp>
      <p:pic>
        <p:nvPicPr>
          <p:cNvPr id="686" name="Google Shape;686;p7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77201" y="611775"/>
            <a:ext cx="6799301" cy="4379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18"/>
          <p:cNvPicPr preferRelativeResize="0"/>
          <p:nvPr/>
        </p:nvPicPr>
        <p:blipFill rotWithShape="1">
          <a:blip r:embed="rId3">
            <a:alphaModFix/>
          </a:blip>
          <a:srcRect b="78199" l="0" r="0" t="0"/>
          <a:stretch/>
        </p:blipFill>
        <p:spPr>
          <a:xfrm rot="1">
            <a:off x="0" y="-21148"/>
            <a:ext cx="9143999" cy="633846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8"/>
          <p:cNvSpPr txBox="1"/>
          <p:nvPr/>
        </p:nvSpPr>
        <p:spPr>
          <a:xfrm>
            <a:off x="0" y="0"/>
            <a:ext cx="9144000" cy="6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2400">
                <a:solidFill>
                  <a:schemeClr val="lt1"/>
                </a:solidFill>
              </a:rPr>
              <a:t>Як працює ProZorro?</a:t>
            </a:r>
            <a:endParaRPr b="1" sz="2400">
              <a:solidFill>
                <a:srgbClr val="FFFFFF"/>
              </a:solidFill>
            </a:endParaRPr>
          </a:p>
        </p:txBody>
      </p:sp>
      <p:sp>
        <p:nvSpPr>
          <p:cNvPr id="138" name="Google Shape;138;p18"/>
          <p:cNvSpPr txBox="1"/>
          <p:nvPr/>
        </p:nvSpPr>
        <p:spPr>
          <a:xfrm>
            <a:off x="310750" y="1171575"/>
            <a:ext cx="4813500" cy="3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rgbClr val="666666"/>
                </a:solidFill>
              </a:rPr>
              <a:t>Закони України</a:t>
            </a:r>
            <a:endParaRPr sz="1600">
              <a:solidFill>
                <a:srgbClr val="66666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u="sng">
                <a:solidFill>
                  <a:schemeClr val="hlink"/>
                </a:solidFill>
                <a:highlight>
                  <a:srgbClr val="FFFFFF"/>
                </a:highlight>
                <a:hlinkClick r:id="rId4"/>
              </a:rPr>
              <a:t>«Про публічні закупівлі» № 922-VIII від 25.12.2015р.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rgbClr val="666666"/>
                </a:solidFill>
              </a:rPr>
              <a:t>Постанови Кабінету Міністрів України</a:t>
            </a:r>
            <a:endParaRPr sz="1600">
              <a:solidFill>
                <a:srgbClr val="66666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u="sng">
                <a:solidFill>
                  <a:schemeClr val="hlink"/>
                </a:solidFill>
                <a:highlight>
                  <a:srgbClr val="FFFFFF"/>
                </a:highlight>
                <a:hlinkClick r:id="rId5"/>
              </a:rPr>
              <a:t>«Про затвердження Порядку функціонування електронної системи закупівель та проведення авторизації електронних майданчиків» №166 від 24.02.2016р.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600">
                <a:solidFill>
                  <a:srgbClr val="666666"/>
                </a:solidFill>
              </a:rPr>
              <a:t>Накази та роз'яснення Міністерства економічного розвитку і торгівлі України</a:t>
            </a:r>
            <a:endParaRPr sz="1600">
              <a:solidFill>
                <a:srgbClr val="666666"/>
              </a:solidFill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9" name="Google Shape;139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14325" y="1004825"/>
            <a:ext cx="3810000" cy="381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0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1" name="Google Shape;691;p72"/>
          <p:cNvPicPr preferRelativeResize="0"/>
          <p:nvPr/>
        </p:nvPicPr>
        <p:blipFill rotWithShape="1">
          <a:blip r:embed="rId3">
            <a:alphaModFix/>
          </a:blip>
          <a:srcRect b="78199" l="0" r="0" t="0"/>
          <a:stretch/>
        </p:blipFill>
        <p:spPr>
          <a:xfrm rot="-5400000">
            <a:off x="-2273875" y="2254837"/>
            <a:ext cx="5181575" cy="63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2" name="Google Shape;692;p7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-732862" y="1912625"/>
            <a:ext cx="2197050" cy="1318250"/>
          </a:xfrm>
          <a:prstGeom prst="rect">
            <a:avLst/>
          </a:prstGeom>
          <a:noFill/>
          <a:ln>
            <a:noFill/>
          </a:ln>
        </p:spPr>
      </p:pic>
      <p:sp>
        <p:nvSpPr>
          <p:cNvPr id="693" name="Google Shape;693;p72"/>
          <p:cNvSpPr txBox="1"/>
          <p:nvPr>
            <p:ph type="title"/>
          </p:nvPr>
        </p:nvSpPr>
        <p:spPr>
          <a:xfrm>
            <a:off x="633825" y="76200"/>
            <a:ext cx="7766400" cy="57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rgbClr val="069C94"/>
                </a:solidFill>
              </a:rPr>
              <a:t>Аукціон: державні закупівлі</a:t>
            </a:r>
            <a:endParaRPr b="1" sz="2400">
              <a:solidFill>
                <a:srgbClr val="069C94"/>
              </a:solidFill>
            </a:endParaRPr>
          </a:p>
        </p:txBody>
      </p:sp>
      <p:pic>
        <p:nvPicPr>
          <p:cNvPr id="694" name="Google Shape;694;p7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77200" y="647700"/>
            <a:ext cx="7029758" cy="434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8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9" name="Google Shape;699;p73"/>
          <p:cNvPicPr preferRelativeResize="0"/>
          <p:nvPr/>
        </p:nvPicPr>
        <p:blipFill rotWithShape="1">
          <a:blip r:embed="rId3">
            <a:alphaModFix/>
          </a:blip>
          <a:srcRect b="78199" l="0" r="0" t="0"/>
          <a:stretch/>
        </p:blipFill>
        <p:spPr>
          <a:xfrm rot="-5400000">
            <a:off x="-2273875" y="2254837"/>
            <a:ext cx="5181575" cy="63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0" name="Google Shape;700;p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-732862" y="1912625"/>
            <a:ext cx="2197050" cy="1318250"/>
          </a:xfrm>
          <a:prstGeom prst="rect">
            <a:avLst/>
          </a:prstGeom>
          <a:noFill/>
          <a:ln>
            <a:noFill/>
          </a:ln>
        </p:spPr>
      </p:pic>
      <p:sp>
        <p:nvSpPr>
          <p:cNvPr id="701" name="Google Shape;701;p73"/>
          <p:cNvSpPr txBox="1"/>
          <p:nvPr>
            <p:ph type="title"/>
          </p:nvPr>
        </p:nvSpPr>
        <p:spPr>
          <a:xfrm>
            <a:off x="633825" y="76200"/>
            <a:ext cx="7766400" cy="57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rgbClr val="069C94"/>
                </a:solidFill>
              </a:rPr>
              <a:t>Аукціон: державні закупівлі</a:t>
            </a:r>
            <a:endParaRPr b="1" sz="2400">
              <a:solidFill>
                <a:srgbClr val="069C94"/>
              </a:solidFill>
            </a:endParaRPr>
          </a:p>
        </p:txBody>
      </p:sp>
      <p:pic>
        <p:nvPicPr>
          <p:cNvPr id="702" name="Google Shape;702;p7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1425" y="1590950"/>
            <a:ext cx="8271551" cy="2756525"/>
          </a:xfrm>
          <a:prstGeom prst="rect">
            <a:avLst/>
          </a:prstGeom>
          <a:noFill/>
          <a:ln>
            <a:noFill/>
          </a:ln>
        </p:spPr>
      </p:pic>
      <p:sp>
        <p:nvSpPr>
          <p:cNvPr id="703" name="Google Shape;703;p73"/>
          <p:cNvSpPr txBox="1"/>
          <p:nvPr/>
        </p:nvSpPr>
        <p:spPr>
          <a:xfrm>
            <a:off x="1024800" y="1025925"/>
            <a:ext cx="6853800" cy="4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FF0000"/>
                </a:solidFill>
              </a:rPr>
              <a:t>Перехід на сторінку аукціону не раніше ніж за 15 хвилин до старту торгів</a:t>
            </a:r>
            <a:endParaRPr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7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8" name="Google Shape;708;p74"/>
          <p:cNvPicPr preferRelativeResize="0"/>
          <p:nvPr/>
        </p:nvPicPr>
        <p:blipFill rotWithShape="1">
          <a:blip r:embed="rId3">
            <a:alphaModFix/>
          </a:blip>
          <a:srcRect b="78199" l="0" r="0" t="0"/>
          <a:stretch/>
        </p:blipFill>
        <p:spPr>
          <a:xfrm rot="-5400000">
            <a:off x="-2273875" y="2254837"/>
            <a:ext cx="5181575" cy="63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9" name="Google Shape;709;p7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-732862" y="1912625"/>
            <a:ext cx="2197050" cy="1318250"/>
          </a:xfrm>
          <a:prstGeom prst="rect">
            <a:avLst/>
          </a:prstGeom>
          <a:noFill/>
          <a:ln>
            <a:noFill/>
          </a:ln>
        </p:spPr>
      </p:pic>
      <p:sp>
        <p:nvSpPr>
          <p:cNvPr id="710" name="Google Shape;710;p74"/>
          <p:cNvSpPr txBox="1"/>
          <p:nvPr>
            <p:ph type="title"/>
          </p:nvPr>
        </p:nvSpPr>
        <p:spPr>
          <a:xfrm>
            <a:off x="633825" y="0"/>
            <a:ext cx="7766400" cy="57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rgbClr val="069C94"/>
                </a:solidFill>
              </a:rPr>
              <a:t>Аукціон: державні закупівлі</a:t>
            </a:r>
            <a:endParaRPr b="1" sz="2400">
              <a:solidFill>
                <a:srgbClr val="069C94"/>
              </a:solidFill>
            </a:endParaRPr>
          </a:p>
        </p:txBody>
      </p:sp>
      <p:pic>
        <p:nvPicPr>
          <p:cNvPr id="711" name="Google Shape;711;p74"/>
          <p:cNvPicPr preferRelativeResize="0"/>
          <p:nvPr/>
        </p:nvPicPr>
        <p:blipFill rotWithShape="1">
          <a:blip r:embed="rId5">
            <a:alphaModFix/>
          </a:blip>
          <a:srcRect b="1214" l="1243" r="880" t="1603"/>
          <a:stretch/>
        </p:blipFill>
        <p:spPr>
          <a:xfrm>
            <a:off x="733750" y="643225"/>
            <a:ext cx="7884426" cy="433982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12" name="Google Shape;712;p74"/>
          <p:cNvCxnSpPr/>
          <p:nvPr/>
        </p:nvCxnSpPr>
        <p:spPr>
          <a:xfrm flipH="1" rot="10800000">
            <a:off x="3772800" y="4519400"/>
            <a:ext cx="493500" cy="3291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6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" name="Google Shape;717;p75"/>
          <p:cNvPicPr preferRelativeResize="0"/>
          <p:nvPr/>
        </p:nvPicPr>
        <p:blipFill rotWithShape="1">
          <a:blip r:embed="rId3">
            <a:alphaModFix/>
          </a:blip>
          <a:srcRect b="78199" l="0" r="0" t="0"/>
          <a:stretch/>
        </p:blipFill>
        <p:spPr>
          <a:xfrm rot="-5400000">
            <a:off x="-2273875" y="2254837"/>
            <a:ext cx="5181575" cy="63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8" name="Google Shape;718;p7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-732862" y="1912625"/>
            <a:ext cx="2197050" cy="1318250"/>
          </a:xfrm>
          <a:prstGeom prst="rect">
            <a:avLst/>
          </a:prstGeom>
          <a:noFill/>
          <a:ln>
            <a:noFill/>
          </a:ln>
        </p:spPr>
      </p:pic>
      <p:sp>
        <p:nvSpPr>
          <p:cNvPr id="719" name="Google Shape;719;p75"/>
          <p:cNvSpPr txBox="1"/>
          <p:nvPr>
            <p:ph type="title"/>
          </p:nvPr>
        </p:nvSpPr>
        <p:spPr>
          <a:xfrm>
            <a:off x="633825" y="0"/>
            <a:ext cx="7766400" cy="57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rgbClr val="069C94"/>
                </a:solidFill>
              </a:rPr>
              <a:t>Аукціон: державні закупівлі</a:t>
            </a:r>
            <a:endParaRPr b="1" sz="2400">
              <a:solidFill>
                <a:srgbClr val="069C94"/>
              </a:solidFill>
            </a:endParaRPr>
          </a:p>
        </p:txBody>
      </p:sp>
      <p:pic>
        <p:nvPicPr>
          <p:cNvPr id="720" name="Google Shape;720;p75"/>
          <p:cNvPicPr preferRelativeResize="0"/>
          <p:nvPr/>
        </p:nvPicPr>
        <p:blipFill rotWithShape="1">
          <a:blip r:embed="rId5">
            <a:alphaModFix/>
          </a:blip>
          <a:srcRect b="0" l="586" r="0" t="1058"/>
          <a:stretch/>
        </p:blipFill>
        <p:spPr>
          <a:xfrm>
            <a:off x="757875" y="494925"/>
            <a:ext cx="8011949" cy="44831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21" name="Google Shape;721;p75"/>
          <p:cNvCxnSpPr/>
          <p:nvPr/>
        </p:nvCxnSpPr>
        <p:spPr>
          <a:xfrm rot="10800000">
            <a:off x="1248400" y="820225"/>
            <a:ext cx="409500" cy="4893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22" name="Google Shape;722;p75"/>
          <p:cNvCxnSpPr/>
          <p:nvPr/>
        </p:nvCxnSpPr>
        <p:spPr>
          <a:xfrm flipH="1" rot="10800000">
            <a:off x="1414900" y="1997200"/>
            <a:ext cx="372900" cy="4605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23" name="Google Shape;723;p75"/>
          <p:cNvCxnSpPr/>
          <p:nvPr/>
        </p:nvCxnSpPr>
        <p:spPr>
          <a:xfrm>
            <a:off x="1414900" y="4168550"/>
            <a:ext cx="526500" cy="4605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24" name="Google Shape;724;p75"/>
          <p:cNvCxnSpPr/>
          <p:nvPr/>
        </p:nvCxnSpPr>
        <p:spPr>
          <a:xfrm flipH="1">
            <a:off x="6558300" y="3905350"/>
            <a:ext cx="504600" cy="5922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725" name="Google Shape;725;p7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640491" y="4168550"/>
            <a:ext cx="979059" cy="83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9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p76"/>
          <p:cNvSpPr txBox="1"/>
          <p:nvPr/>
        </p:nvSpPr>
        <p:spPr>
          <a:xfrm>
            <a:off x="2097725" y="1599750"/>
            <a:ext cx="6723300" cy="1559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5000">
                <a:solidFill>
                  <a:srgbClr val="45818E"/>
                </a:solidFill>
              </a:rPr>
              <a:t>Тренажер аукціону Prozorro</a:t>
            </a:r>
            <a:endParaRPr b="1" sz="5000">
              <a:solidFill>
                <a:srgbClr val="45818E"/>
              </a:solidFill>
            </a:endParaRPr>
          </a:p>
        </p:txBody>
      </p:sp>
      <p:sp>
        <p:nvSpPr>
          <p:cNvPr id="731" name="Google Shape;731;p76"/>
          <p:cNvSpPr txBox="1"/>
          <p:nvPr/>
        </p:nvSpPr>
        <p:spPr>
          <a:xfrm>
            <a:off x="2097725" y="3159445"/>
            <a:ext cx="7620000" cy="38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lt1"/>
                </a:solidFill>
              </a:rPr>
              <a:t>ексклюзивний інструмент від Zakupki.Prom.ua</a:t>
            </a:r>
            <a:endParaRPr sz="1800">
              <a:solidFill>
                <a:schemeClr val="lt1"/>
              </a:solidFill>
            </a:endParaRPr>
          </a:p>
        </p:txBody>
      </p:sp>
      <p:pic>
        <p:nvPicPr>
          <p:cNvPr id="732" name="Google Shape;732;p76"/>
          <p:cNvPicPr preferRelativeResize="0"/>
          <p:nvPr/>
        </p:nvPicPr>
        <p:blipFill rotWithShape="1">
          <a:blip r:embed="rId3">
            <a:alphaModFix/>
          </a:blip>
          <a:srcRect b="78199" l="0" r="0" t="0"/>
          <a:stretch/>
        </p:blipFill>
        <p:spPr>
          <a:xfrm rot="-5400000">
            <a:off x="-2273875" y="2254837"/>
            <a:ext cx="5181575" cy="63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33" name="Google Shape;733;p7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-732862" y="1912625"/>
            <a:ext cx="2197050" cy="131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7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8" name="Google Shape;738;p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5005" y="2736915"/>
            <a:ext cx="279400" cy="1939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39" name="Google Shape;739;p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1205" y="2736915"/>
            <a:ext cx="279400" cy="1939625"/>
          </a:xfrm>
          <a:prstGeom prst="rect">
            <a:avLst/>
          </a:prstGeom>
          <a:noFill/>
          <a:ln>
            <a:noFill/>
          </a:ln>
        </p:spPr>
      </p:pic>
      <p:sp>
        <p:nvSpPr>
          <p:cNvPr id="740" name="Google Shape;740;p77"/>
          <p:cNvSpPr txBox="1"/>
          <p:nvPr/>
        </p:nvSpPr>
        <p:spPr>
          <a:xfrm>
            <a:off x="2905250" y="1591100"/>
            <a:ext cx="5697000" cy="3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1500">
                <a:solidFill>
                  <a:srgbClr val="1FAF54"/>
                </a:solidFill>
                <a:highlight>
                  <a:srgbClr val="FFFFFF"/>
                </a:highlight>
              </a:rPr>
              <a:t>як відбувається аукціон</a:t>
            </a:r>
            <a:endParaRPr b="1" sz="1500">
              <a:solidFill>
                <a:srgbClr val="1FAF54"/>
              </a:solidFill>
            </a:endParaRPr>
          </a:p>
        </p:txBody>
      </p:sp>
      <p:sp>
        <p:nvSpPr>
          <p:cNvPr id="741" name="Google Shape;741;p77"/>
          <p:cNvSpPr txBox="1"/>
          <p:nvPr/>
        </p:nvSpPr>
        <p:spPr>
          <a:xfrm>
            <a:off x="2241075" y="526925"/>
            <a:ext cx="6420000" cy="848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rgbClr val="219451"/>
                </a:solidFill>
              </a:rPr>
              <a:t>Завдяки тестовому аукціону ви дізнаєтеся:</a:t>
            </a:r>
            <a:endParaRPr b="1" sz="2400">
              <a:solidFill>
                <a:srgbClr val="219451"/>
              </a:solidFill>
            </a:endParaRPr>
          </a:p>
        </p:txBody>
      </p:sp>
      <p:pic>
        <p:nvPicPr>
          <p:cNvPr id="742" name="Google Shape;742;p7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74300" y="1559964"/>
            <a:ext cx="423741" cy="461575"/>
          </a:xfrm>
          <a:prstGeom prst="rect">
            <a:avLst/>
          </a:prstGeom>
          <a:noFill/>
          <a:ln>
            <a:noFill/>
          </a:ln>
        </p:spPr>
      </p:pic>
      <p:sp>
        <p:nvSpPr>
          <p:cNvPr id="743" name="Google Shape;743;p77"/>
          <p:cNvSpPr txBox="1"/>
          <p:nvPr/>
        </p:nvSpPr>
        <p:spPr>
          <a:xfrm>
            <a:off x="2913375" y="3433275"/>
            <a:ext cx="5630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solidFill>
                  <a:srgbClr val="434343"/>
                </a:solidFill>
                <a:highlight>
                  <a:schemeClr val="lt1"/>
                </a:highlight>
              </a:rPr>
              <a:t>коли та як можна змінити ставку чи відкликати її</a:t>
            </a:r>
            <a:endParaRPr sz="1500">
              <a:solidFill>
                <a:srgbClr val="434343"/>
              </a:solidFill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202124"/>
              </a:solidFill>
              <a:highlight>
                <a:schemeClr val="lt1"/>
              </a:highlight>
            </a:endParaRPr>
          </a:p>
        </p:txBody>
      </p:sp>
      <p:sp>
        <p:nvSpPr>
          <p:cNvPr id="744" name="Google Shape;744;p77"/>
          <p:cNvSpPr txBox="1"/>
          <p:nvPr/>
        </p:nvSpPr>
        <p:spPr>
          <a:xfrm>
            <a:off x="3022175" y="3031725"/>
            <a:ext cx="55794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5" name="Google Shape;745;p77"/>
          <p:cNvSpPr txBox="1"/>
          <p:nvPr/>
        </p:nvSpPr>
        <p:spPr>
          <a:xfrm>
            <a:off x="2964050" y="2983425"/>
            <a:ext cx="55794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6" name="Google Shape;746;p77"/>
          <p:cNvSpPr txBox="1"/>
          <p:nvPr/>
        </p:nvSpPr>
        <p:spPr>
          <a:xfrm>
            <a:off x="2913375" y="4004025"/>
            <a:ext cx="59013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solidFill>
                  <a:srgbClr val="434343"/>
                </a:solidFill>
                <a:highlight>
                  <a:schemeClr val="lt1"/>
                </a:highlight>
              </a:rPr>
              <a:t>які є популярні стратегії для участі в аукціоні</a:t>
            </a:r>
            <a:endParaRPr sz="1500">
              <a:solidFill>
                <a:srgbClr val="434343"/>
              </a:solidFill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solidFill>
                  <a:srgbClr val="434343"/>
                </a:solidFill>
                <a:highlight>
                  <a:schemeClr val="lt1"/>
                </a:highlight>
              </a:rPr>
              <a:t>коли та як можна змінити ставку чи відкликати її</a:t>
            </a:r>
            <a:endParaRPr sz="1500">
              <a:solidFill>
                <a:srgbClr val="434343"/>
              </a:solidFill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747" name="Google Shape;747;p77"/>
          <p:cNvSpPr txBox="1"/>
          <p:nvPr/>
        </p:nvSpPr>
        <p:spPr>
          <a:xfrm>
            <a:off x="3012475" y="2905925"/>
            <a:ext cx="5579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8" name="Google Shape;748;p77"/>
          <p:cNvSpPr txBox="1"/>
          <p:nvPr/>
        </p:nvSpPr>
        <p:spPr>
          <a:xfrm>
            <a:off x="3084200" y="3002113"/>
            <a:ext cx="50148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49" name="Google Shape;749;p7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79350" y="2206200"/>
            <a:ext cx="413656" cy="42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0" name="Google Shape;750;p7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375900" y="4103849"/>
            <a:ext cx="420550" cy="42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1" name="Google Shape;751;p7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355400" y="2811400"/>
            <a:ext cx="413650" cy="413650"/>
          </a:xfrm>
          <a:prstGeom prst="rect">
            <a:avLst/>
          </a:prstGeom>
          <a:noFill/>
          <a:ln>
            <a:noFill/>
          </a:ln>
        </p:spPr>
      </p:pic>
      <p:sp>
        <p:nvSpPr>
          <p:cNvPr id="752" name="Google Shape;752;p77"/>
          <p:cNvSpPr txBox="1"/>
          <p:nvPr/>
        </p:nvSpPr>
        <p:spPr>
          <a:xfrm>
            <a:off x="2876150" y="2905925"/>
            <a:ext cx="5579400" cy="3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500">
                <a:solidFill>
                  <a:srgbClr val="434343"/>
                </a:solidFill>
                <a:highlight>
                  <a:schemeClr val="lt1"/>
                </a:highlight>
              </a:rPr>
              <a:t>скільки часу є на те, щоб зробити ставку</a:t>
            </a:r>
            <a:endParaRPr sz="1500">
              <a:solidFill>
                <a:srgbClr val="434343"/>
              </a:solidFill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53" name="Google Shape;753;p7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379350" y="3457625"/>
            <a:ext cx="413650" cy="413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4" name="Google Shape;754;p77"/>
          <p:cNvPicPr preferRelativeResize="0"/>
          <p:nvPr/>
        </p:nvPicPr>
        <p:blipFill rotWithShape="1">
          <a:blip r:embed="rId9">
            <a:alphaModFix/>
          </a:blip>
          <a:srcRect b="78199" l="0" r="0" t="0"/>
          <a:stretch/>
        </p:blipFill>
        <p:spPr>
          <a:xfrm rot="-5400000">
            <a:off x="-2273875" y="2254837"/>
            <a:ext cx="5181575" cy="63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5" name="Google Shape;755;p7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rot="-5400000">
            <a:off x="-732862" y="1912625"/>
            <a:ext cx="2197050" cy="1318250"/>
          </a:xfrm>
          <a:prstGeom prst="rect">
            <a:avLst/>
          </a:prstGeom>
          <a:noFill/>
          <a:ln>
            <a:noFill/>
          </a:ln>
        </p:spPr>
      </p:pic>
      <p:sp>
        <p:nvSpPr>
          <p:cNvPr id="756" name="Google Shape;756;p77"/>
          <p:cNvSpPr txBox="1"/>
          <p:nvPr/>
        </p:nvSpPr>
        <p:spPr>
          <a:xfrm>
            <a:off x="2913375" y="3390688"/>
            <a:ext cx="5630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500">
                <a:solidFill>
                  <a:srgbClr val="00B050"/>
                </a:solidFill>
                <a:highlight>
                  <a:schemeClr val="lt1"/>
                </a:highlight>
              </a:rPr>
              <a:t>коли та як можна змінити ставку чи відкликати її</a:t>
            </a:r>
            <a:endParaRPr b="1" sz="1500">
              <a:solidFill>
                <a:srgbClr val="00B050"/>
              </a:solidFill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rgbClr val="00B050"/>
              </a:solidFill>
              <a:highlight>
                <a:schemeClr val="lt1"/>
              </a:highlight>
            </a:endParaRPr>
          </a:p>
        </p:txBody>
      </p:sp>
      <p:sp>
        <p:nvSpPr>
          <p:cNvPr id="757" name="Google Shape;757;p77"/>
          <p:cNvSpPr txBox="1"/>
          <p:nvPr/>
        </p:nvSpPr>
        <p:spPr>
          <a:xfrm>
            <a:off x="2913375" y="3961438"/>
            <a:ext cx="59013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500">
                <a:solidFill>
                  <a:srgbClr val="00B050"/>
                </a:solidFill>
                <a:highlight>
                  <a:schemeClr val="lt1"/>
                </a:highlight>
              </a:rPr>
              <a:t>які є популярні стратегії для участі в аукціоні</a:t>
            </a:r>
            <a:endParaRPr b="1" sz="1500">
              <a:solidFill>
                <a:srgbClr val="00B050"/>
              </a:solidFill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500">
                <a:solidFill>
                  <a:srgbClr val="00B050"/>
                </a:solidFill>
                <a:highlight>
                  <a:schemeClr val="lt1"/>
                </a:highlight>
              </a:rPr>
              <a:t>коли та як можна змінити ставку чи відкликати її</a:t>
            </a:r>
            <a:endParaRPr b="1" sz="1500">
              <a:solidFill>
                <a:srgbClr val="00B050"/>
              </a:solidFill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0B050"/>
              </a:solidFill>
            </a:endParaRPr>
          </a:p>
        </p:txBody>
      </p:sp>
      <p:sp>
        <p:nvSpPr>
          <p:cNvPr id="758" name="Google Shape;758;p77"/>
          <p:cNvSpPr txBox="1"/>
          <p:nvPr/>
        </p:nvSpPr>
        <p:spPr>
          <a:xfrm>
            <a:off x="2905250" y="2085413"/>
            <a:ext cx="46617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500">
                <a:solidFill>
                  <a:srgbClr val="00B050"/>
                </a:solidFill>
                <a:highlight>
                  <a:schemeClr val="lt1"/>
                </a:highlight>
              </a:rPr>
              <a:t>в якому порядку знижують ставки учасники (та від чого цей порядок залежить)</a:t>
            </a:r>
            <a:endParaRPr b="1">
              <a:solidFill>
                <a:srgbClr val="00B05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rgbClr val="00B050"/>
              </a:solidFill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rgbClr val="00B050"/>
              </a:solidFill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0B050"/>
              </a:solidFill>
            </a:endParaRPr>
          </a:p>
        </p:txBody>
      </p:sp>
      <p:sp>
        <p:nvSpPr>
          <p:cNvPr id="759" name="Google Shape;759;p77"/>
          <p:cNvSpPr txBox="1"/>
          <p:nvPr/>
        </p:nvSpPr>
        <p:spPr>
          <a:xfrm>
            <a:off x="2876150" y="2863338"/>
            <a:ext cx="5579400" cy="3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1500">
                <a:solidFill>
                  <a:srgbClr val="00B050"/>
                </a:solidFill>
                <a:highlight>
                  <a:schemeClr val="lt1"/>
                </a:highlight>
              </a:rPr>
              <a:t>скільки часу є на те, щоб зробити ставку</a:t>
            </a:r>
            <a:endParaRPr b="1" sz="1500">
              <a:solidFill>
                <a:srgbClr val="00B050"/>
              </a:solidFill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3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4" name="Google Shape;764;p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1205" y="2736915"/>
            <a:ext cx="279400" cy="1939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5" name="Google Shape;765;p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1205" y="2736915"/>
            <a:ext cx="279400" cy="1939625"/>
          </a:xfrm>
          <a:prstGeom prst="rect">
            <a:avLst/>
          </a:prstGeom>
          <a:noFill/>
          <a:ln>
            <a:noFill/>
          </a:ln>
        </p:spPr>
      </p:pic>
      <p:sp>
        <p:nvSpPr>
          <p:cNvPr id="766" name="Google Shape;766;p78"/>
          <p:cNvSpPr txBox="1"/>
          <p:nvPr/>
        </p:nvSpPr>
        <p:spPr>
          <a:xfrm>
            <a:off x="2241080" y="587230"/>
            <a:ext cx="7620000" cy="74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333333"/>
              </a:solidFill>
            </a:endParaRPr>
          </a:p>
        </p:txBody>
      </p:sp>
      <p:sp>
        <p:nvSpPr>
          <p:cNvPr id="767" name="Google Shape;767;p78"/>
          <p:cNvSpPr txBox="1"/>
          <p:nvPr/>
        </p:nvSpPr>
        <p:spPr>
          <a:xfrm>
            <a:off x="2253428" y="217550"/>
            <a:ext cx="6249600" cy="553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333333"/>
              </a:solidFill>
            </a:endParaRPr>
          </a:p>
        </p:txBody>
      </p:sp>
      <p:pic>
        <p:nvPicPr>
          <p:cNvPr id="768" name="Google Shape;768;p7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31750" y="379325"/>
            <a:ext cx="8042050" cy="4476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69" name="Google Shape;769;p78"/>
          <p:cNvPicPr preferRelativeResize="0"/>
          <p:nvPr/>
        </p:nvPicPr>
        <p:blipFill rotWithShape="1">
          <a:blip r:embed="rId5">
            <a:alphaModFix/>
          </a:blip>
          <a:srcRect b="78199" l="0" r="0" t="0"/>
          <a:stretch/>
        </p:blipFill>
        <p:spPr>
          <a:xfrm rot="-5400000">
            <a:off x="-2273875" y="2254837"/>
            <a:ext cx="5181575" cy="63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0" name="Google Shape;770;p7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5400000">
            <a:off x="-732862" y="1912625"/>
            <a:ext cx="2197050" cy="131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4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5" name="Google Shape;775;p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1205" y="2736915"/>
            <a:ext cx="279400" cy="1939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6" name="Google Shape;776;p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1205" y="2736915"/>
            <a:ext cx="279400" cy="1939625"/>
          </a:xfrm>
          <a:prstGeom prst="rect">
            <a:avLst/>
          </a:prstGeom>
          <a:noFill/>
          <a:ln>
            <a:noFill/>
          </a:ln>
        </p:spPr>
      </p:pic>
      <p:sp>
        <p:nvSpPr>
          <p:cNvPr id="777" name="Google Shape;777;p79"/>
          <p:cNvSpPr txBox="1"/>
          <p:nvPr/>
        </p:nvSpPr>
        <p:spPr>
          <a:xfrm>
            <a:off x="2241080" y="587230"/>
            <a:ext cx="7620000" cy="74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333333"/>
              </a:solidFill>
            </a:endParaRPr>
          </a:p>
        </p:txBody>
      </p:sp>
      <p:sp>
        <p:nvSpPr>
          <p:cNvPr id="778" name="Google Shape;778;p79"/>
          <p:cNvSpPr txBox="1"/>
          <p:nvPr/>
        </p:nvSpPr>
        <p:spPr>
          <a:xfrm>
            <a:off x="2253428" y="217550"/>
            <a:ext cx="6249600" cy="553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333333"/>
              </a:solidFill>
            </a:endParaRPr>
          </a:p>
        </p:txBody>
      </p:sp>
      <p:pic>
        <p:nvPicPr>
          <p:cNvPr id="779" name="Google Shape;779;p7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08425" y="715774"/>
            <a:ext cx="6668801" cy="371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0" name="Google Shape;780;p79"/>
          <p:cNvPicPr preferRelativeResize="0"/>
          <p:nvPr/>
        </p:nvPicPr>
        <p:blipFill rotWithShape="1">
          <a:blip r:embed="rId5">
            <a:alphaModFix/>
          </a:blip>
          <a:srcRect b="78199" l="0" r="0" t="0"/>
          <a:stretch/>
        </p:blipFill>
        <p:spPr>
          <a:xfrm rot="-5400000">
            <a:off x="-2273875" y="2254837"/>
            <a:ext cx="5181575" cy="63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1" name="Google Shape;781;p7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5400000">
            <a:off x="-732862" y="1912625"/>
            <a:ext cx="2197050" cy="131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5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6" name="Google Shape;786;p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1205" y="2736915"/>
            <a:ext cx="279400" cy="1939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7" name="Google Shape;787;p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1205" y="2736915"/>
            <a:ext cx="279400" cy="1939625"/>
          </a:xfrm>
          <a:prstGeom prst="rect">
            <a:avLst/>
          </a:prstGeom>
          <a:noFill/>
          <a:ln>
            <a:noFill/>
          </a:ln>
        </p:spPr>
      </p:pic>
      <p:sp>
        <p:nvSpPr>
          <p:cNvPr id="788" name="Google Shape;788;p80"/>
          <p:cNvSpPr txBox="1"/>
          <p:nvPr/>
        </p:nvSpPr>
        <p:spPr>
          <a:xfrm>
            <a:off x="2243146" y="1961713"/>
            <a:ext cx="5658000" cy="4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2000" u="sng">
                <a:solidFill>
                  <a:schemeClr val="hlink"/>
                </a:solidFill>
                <a:highlight>
                  <a:srgbClr val="F8F8F8"/>
                </a:highlight>
                <a:hlinkClick r:id="rId4"/>
              </a:rPr>
              <a:t>https://zakupki.prom.ua/auction_sandbox</a:t>
            </a:r>
            <a:endParaRPr sz="2000">
              <a:solidFill>
                <a:srgbClr val="333333"/>
              </a:solidFill>
            </a:endParaRPr>
          </a:p>
        </p:txBody>
      </p:sp>
      <p:sp>
        <p:nvSpPr>
          <p:cNvPr id="789" name="Google Shape;789;p80"/>
          <p:cNvSpPr txBox="1"/>
          <p:nvPr/>
        </p:nvSpPr>
        <p:spPr>
          <a:xfrm>
            <a:off x="2255506" y="2428525"/>
            <a:ext cx="6249600" cy="4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500">
              <a:solidFill>
                <a:srgbClr val="333333"/>
              </a:solidFill>
            </a:endParaRPr>
          </a:p>
        </p:txBody>
      </p:sp>
      <p:sp>
        <p:nvSpPr>
          <p:cNvPr id="790" name="Google Shape;790;p80"/>
          <p:cNvSpPr txBox="1"/>
          <p:nvPr/>
        </p:nvSpPr>
        <p:spPr>
          <a:xfrm>
            <a:off x="2243151" y="729375"/>
            <a:ext cx="6573000" cy="74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333333"/>
              </a:solidFill>
            </a:endParaRPr>
          </a:p>
        </p:txBody>
      </p:sp>
      <p:sp>
        <p:nvSpPr>
          <p:cNvPr id="791" name="Google Shape;791;p80"/>
          <p:cNvSpPr txBox="1"/>
          <p:nvPr/>
        </p:nvSpPr>
        <p:spPr>
          <a:xfrm>
            <a:off x="2255503" y="359700"/>
            <a:ext cx="6249600" cy="553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434343"/>
              </a:solidFill>
            </a:endParaRPr>
          </a:p>
        </p:txBody>
      </p:sp>
      <p:sp>
        <p:nvSpPr>
          <p:cNvPr id="792" name="Google Shape;792;p80"/>
          <p:cNvSpPr txBox="1"/>
          <p:nvPr/>
        </p:nvSpPr>
        <p:spPr>
          <a:xfrm>
            <a:off x="2255506" y="3140700"/>
            <a:ext cx="6249600" cy="4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500">
              <a:solidFill>
                <a:srgbClr val="333333"/>
              </a:solidFill>
            </a:endParaRPr>
          </a:p>
        </p:txBody>
      </p:sp>
      <p:sp>
        <p:nvSpPr>
          <p:cNvPr id="793" name="Google Shape;793;p80"/>
          <p:cNvSpPr txBox="1"/>
          <p:nvPr/>
        </p:nvSpPr>
        <p:spPr>
          <a:xfrm>
            <a:off x="2307775" y="1015425"/>
            <a:ext cx="6573000" cy="7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rgbClr val="434343"/>
                </a:solidFill>
              </a:rPr>
              <a:t>Скануйте QR-код або переходьте за посиланням</a:t>
            </a:r>
            <a:endParaRPr sz="2400">
              <a:solidFill>
                <a:srgbClr val="434343"/>
              </a:solidFill>
            </a:endParaRPr>
          </a:p>
        </p:txBody>
      </p:sp>
      <p:pic>
        <p:nvPicPr>
          <p:cNvPr id="794" name="Google Shape;794;p8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43150" y="2508800"/>
            <a:ext cx="2575775" cy="2392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5" name="Google Shape;795;p80"/>
          <p:cNvPicPr preferRelativeResize="0"/>
          <p:nvPr/>
        </p:nvPicPr>
        <p:blipFill rotWithShape="1">
          <a:blip r:embed="rId6">
            <a:alphaModFix/>
          </a:blip>
          <a:srcRect b="78199" l="0" r="0" t="0"/>
          <a:stretch/>
        </p:blipFill>
        <p:spPr>
          <a:xfrm rot="-5400000">
            <a:off x="-2273875" y="2254837"/>
            <a:ext cx="5181575" cy="63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6" name="Google Shape;796;p8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5400000">
            <a:off x="-732862" y="1912625"/>
            <a:ext cx="2197050" cy="131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0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1" name="Google Shape;801;p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1205" y="2736915"/>
            <a:ext cx="279400" cy="1939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2" name="Google Shape;802;p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1205" y="2736915"/>
            <a:ext cx="279400" cy="1939625"/>
          </a:xfrm>
          <a:prstGeom prst="rect">
            <a:avLst/>
          </a:prstGeom>
          <a:noFill/>
          <a:ln>
            <a:noFill/>
          </a:ln>
        </p:spPr>
      </p:pic>
      <p:sp>
        <p:nvSpPr>
          <p:cNvPr id="803" name="Google Shape;803;p81"/>
          <p:cNvSpPr txBox="1"/>
          <p:nvPr/>
        </p:nvSpPr>
        <p:spPr>
          <a:xfrm>
            <a:off x="2255506" y="2428525"/>
            <a:ext cx="6249600" cy="4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500">
              <a:solidFill>
                <a:srgbClr val="333333"/>
              </a:solidFill>
            </a:endParaRPr>
          </a:p>
        </p:txBody>
      </p:sp>
      <p:sp>
        <p:nvSpPr>
          <p:cNvPr id="804" name="Google Shape;804;p81"/>
          <p:cNvSpPr txBox="1"/>
          <p:nvPr/>
        </p:nvSpPr>
        <p:spPr>
          <a:xfrm>
            <a:off x="2255503" y="359700"/>
            <a:ext cx="6249600" cy="553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434343"/>
              </a:solidFill>
            </a:endParaRPr>
          </a:p>
        </p:txBody>
      </p:sp>
      <p:sp>
        <p:nvSpPr>
          <p:cNvPr id="805" name="Google Shape;805;p81"/>
          <p:cNvSpPr txBox="1"/>
          <p:nvPr/>
        </p:nvSpPr>
        <p:spPr>
          <a:xfrm>
            <a:off x="2255506" y="3140700"/>
            <a:ext cx="6249600" cy="4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500">
              <a:solidFill>
                <a:srgbClr val="333333"/>
              </a:solidFill>
            </a:endParaRPr>
          </a:p>
        </p:txBody>
      </p:sp>
      <p:pic>
        <p:nvPicPr>
          <p:cNvPr id="806" name="Google Shape;806;p81"/>
          <p:cNvPicPr preferRelativeResize="0"/>
          <p:nvPr/>
        </p:nvPicPr>
        <p:blipFill rotWithShape="1">
          <a:blip r:embed="rId4">
            <a:alphaModFix/>
          </a:blip>
          <a:srcRect b="78199" l="0" r="0" t="0"/>
          <a:stretch/>
        </p:blipFill>
        <p:spPr>
          <a:xfrm rot="-5400000">
            <a:off x="-2273875" y="2254837"/>
            <a:ext cx="5181575" cy="63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7" name="Google Shape;807;p8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5400000">
            <a:off x="-732862" y="1912625"/>
            <a:ext cx="2197050" cy="131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8" name="Google Shape;808;p81"/>
          <p:cNvPicPr preferRelativeResize="0"/>
          <p:nvPr/>
        </p:nvPicPr>
        <p:blipFill rotWithShape="1">
          <a:blip r:embed="rId6">
            <a:alphaModFix/>
          </a:blip>
          <a:srcRect b="29727" l="26151" r="32293" t="29285"/>
          <a:stretch/>
        </p:blipFill>
        <p:spPr>
          <a:xfrm>
            <a:off x="797100" y="310488"/>
            <a:ext cx="8151427" cy="4522524"/>
          </a:xfrm>
          <a:prstGeom prst="rect">
            <a:avLst/>
          </a:prstGeom>
          <a:noFill/>
          <a:ln>
            <a:noFill/>
          </a:ln>
        </p:spPr>
      </p:pic>
      <p:sp>
        <p:nvSpPr>
          <p:cNvPr id="809" name="Google Shape;809;p81"/>
          <p:cNvSpPr/>
          <p:nvPr/>
        </p:nvSpPr>
        <p:spPr>
          <a:xfrm>
            <a:off x="6392625" y="2645225"/>
            <a:ext cx="1318200" cy="2124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19"/>
          <p:cNvPicPr preferRelativeResize="0"/>
          <p:nvPr/>
        </p:nvPicPr>
        <p:blipFill rotWithShape="1">
          <a:blip r:embed="rId3">
            <a:alphaModFix/>
          </a:blip>
          <a:srcRect b="78199" l="0" r="0" t="0"/>
          <a:stretch/>
        </p:blipFill>
        <p:spPr>
          <a:xfrm rot="-5400000">
            <a:off x="-2273875" y="2254837"/>
            <a:ext cx="5181575" cy="63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-732862" y="1912625"/>
            <a:ext cx="2197050" cy="131825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19"/>
          <p:cNvSpPr/>
          <p:nvPr/>
        </p:nvSpPr>
        <p:spPr>
          <a:xfrm>
            <a:off x="3711313" y="3373813"/>
            <a:ext cx="1401600" cy="1401600"/>
          </a:xfrm>
          <a:prstGeom prst="ellipse">
            <a:avLst/>
          </a:prstGeom>
          <a:solidFill>
            <a:srgbClr val="EEEEEE"/>
          </a:solidFill>
          <a:ln>
            <a:noFill/>
          </a:ln>
          <a:effectLst>
            <a:outerShdw blurRad="57150" rotWithShape="0" algn="bl" dir="5400000" dist="19050">
              <a:srgbClr val="000000">
                <a:alpha val="7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19"/>
          <p:cNvSpPr txBox="1"/>
          <p:nvPr/>
        </p:nvSpPr>
        <p:spPr>
          <a:xfrm>
            <a:off x="526975" y="1563513"/>
            <a:ext cx="2750400" cy="129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>
                <a:solidFill>
                  <a:srgbClr val="219451"/>
                </a:solidFill>
              </a:rPr>
              <a:t>  понад 405 тис закупівель</a:t>
            </a:r>
            <a:r>
              <a:rPr b="1" lang="ru">
                <a:solidFill>
                  <a:srgbClr val="1FAF54"/>
                </a:solidFill>
              </a:rPr>
              <a:t> </a:t>
            </a:r>
            <a:endParaRPr b="1">
              <a:solidFill>
                <a:srgbClr val="1FAF5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44546A"/>
                </a:solidFill>
              </a:rPr>
              <a:t>       оголошено за 2019 рік</a:t>
            </a:r>
            <a:endParaRPr>
              <a:solidFill>
                <a:srgbClr val="44546A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rgbClr val="44546A"/>
                </a:solidFill>
              </a:rPr>
              <a:t>       у </a:t>
            </a:r>
            <a:r>
              <a:rPr b="1" lang="ru">
                <a:solidFill>
                  <a:srgbClr val="44546A"/>
                </a:solidFill>
              </a:rPr>
              <a:t>системі Prozorro</a:t>
            </a:r>
            <a:endParaRPr b="1">
              <a:solidFill>
                <a:srgbClr val="44546A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44546A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>
                <a:solidFill>
                  <a:srgbClr val="44546A"/>
                </a:solidFill>
              </a:rPr>
              <a:t>Кожний 3-й тендер в системі ProZorro створений на Zakupki.Рrom.ua</a:t>
            </a:r>
            <a:endParaRPr b="1">
              <a:solidFill>
                <a:srgbClr val="44546A"/>
              </a:solidFill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0B050"/>
              </a:solidFill>
            </a:endParaRPr>
          </a:p>
        </p:txBody>
      </p:sp>
      <p:sp>
        <p:nvSpPr>
          <p:cNvPr id="148" name="Google Shape;148;p19"/>
          <p:cNvSpPr txBox="1"/>
          <p:nvPr/>
        </p:nvSpPr>
        <p:spPr>
          <a:xfrm>
            <a:off x="6840300" y="2740075"/>
            <a:ext cx="2303700" cy="9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>
                <a:solidFill>
                  <a:srgbClr val="219451"/>
                </a:solidFill>
              </a:rPr>
              <a:t>2 учасника на 1 тендер</a:t>
            </a:r>
            <a:endParaRPr b="1">
              <a:solidFill>
                <a:srgbClr val="21945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44546A"/>
                </a:solidFill>
              </a:rPr>
              <a:t>середня конкуренція у </a:t>
            </a:r>
            <a:r>
              <a:rPr b="1" lang="ru">
                <a:solidFill>
                  <a:srgbClr val="44546A"/>
                </a:solidFill>
              </a:rPr>
              <a:t>державних</a:t>
            </a:r>
            <a:r>
              <a:rPr b="1" lang="ru">
                <a:solidFill>
                  <a:srgbClr val="44546A"/>
                </a:solidFill>
              </a:rPr>
              <a:t> тендерах</a:t>
            </a:r>
            <a:r>
              <a:rPr lang="ru">
                <a:solidFill>
                  <a:srgbClr val="44546A"/>
                </a:solidFill>
              </a:rPr>
              <a:t> </a:t>
            </a:r>
            <a:endParaRPr>
              <a:solidFill>
                <a:srgbClr val="44546A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rgbClr val="44546A"/>
                </a:solidFill>
              </a:rPr>
              <a:t>у системі Prozorro</a:t>
            </a:r>
            <a:endParaRPr b="1">
              <a:solidFill>
                <a:srgbClr val="44546A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0B05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4546A"/>
              </a:solidFill>
            </a:endParaRPr>
          </a:p>
        </p:txBody>
      </p:sp>
      <p:sp>
        <p:nvSpPr>
          <p:cNvPr id="149" name="Google Shape;149;p19"/>
          <p:cNvSpPr txBox="1"/>
          <p:nvPr/>
        </p:nvSpPr>
        <p:spPr>
          <a:xfrm>
            <a:off x="777175" y="4156175"/>
            <a:ext cx="2560800" cy="8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>
                <a:solidFill>
                  <a:srgbClr val="219451"/>
                </a:solidFill>
              </a:rPr>
              <a:t>Кожна 3-а пропозиція,що перемогла у торгах</a:t>
            </a:r>
            <a:r>
              <a:rPr b="1" lang="ru">
                <a:solidFill>
                  <a:srgbClr val="6AA84F"/>
                </a:solidFill>
              </a:rPr>
              <a:t>,</a:t>
            </a:r>
            <a:r>
              <a:rPr b="1" lang="ru"/>
              <a:t> була подана постачальником з</a:t>
            </a:r>
            <a:r>
              <a:rPr b="1" lang="ru">
                <a:solidFill>
                  <a:srgbClr val="219451"/>
                </a:solidFill>
              </a:rPr>
              <a:t> Zakupki.Рrom.ua</a:t>
            </a:r>
            <a:endParaRPr>
              <a:solidFill>
                <a:srgbClr val="44546A"/>
              </a:solidFill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219451"/>
              </a:solidFill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0B050"/>
              </a:solidFill>
            </a:endParaRPr>
          </a:p>
        </p:txBody>
      </p:sp>
      <p:sp>
        <p:nvSpPr>
          <p:cNvPr id="150" name="Google Shape;150;p19"/>
          <p:cNvSpPr txBox="1"/>
          <p:nvPr/>
        </p:nvSpPr>
        <p:spPr>
          <a:xfrm>
            <a:off x="1370575" y="917475"/>
            <a:ext cx="3170100" cy="8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19"/>
          <p:cNvSpPr txBox="1"/>
          <p:nvPr/>
        </p:nvSpPr>
        <p:spPr>
          <a:xfrm>
            <a:off x="4037575" y="951950"/>
            <a:ext cx="3882900" cy="11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219451"/>
                </a:solidFill>
              </a:rPr>
              <a:t>Zakupki.Prom.ua</a:t>
            </a:r>
            <a:r>
              <a:rPr b="1" lang="ru">
                <a:solidFill>
                  <a:srgbClr val="44546A"/>
                </a:solidFill>
              </a:rPr>
              <a:t> найбільший майданчик системи </a:t>
            </a:r>
            <a:r>
              <a:rPr lang="ru">
                <a:solidFill>
                  <a:srgbClr val="44546A"/>
                </a:solidFill>
              </a:rPr>
              <a:t>бере активну участь у її розвитку </a:t>
            </a:r>
            <a:endParaRPr>
              <a:solidFill>
                <a:srgbClr val="44546A"/>
              </a:solidFill>
            </a:endParaRPr>
          </a:p>
        </p:txBody>
      </p:sp>
      <p:sp>
        <p:nvSpPr>
          <p:cNvPr id="152" name="Google Shape;152;p19"/>
          <p:cNvSpPr/>
          <p:nvPr/>
        </p:nvSpPr>
        <p:spPr>
          <a:xfrm>
            <a:off x="3760272" y="917475"/>
            <a:ext cx="99300" cy="578100"/>
          </a:xfrm>
          <a:prstGeom prst="roundRect">
            <a:avLst>
              <a:gd fmla="val 16667" name="adj"/>
            </a:avLst>
          </a:prstGeom>
          <a:solidFill>
            <a:srgbClr val="069C94"/>
          </a:solidFill>
          <a:ln cap="flat" cmpd="sng" w="28575">
            <a:solidFill>
              <a:srgbClr val="28B1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53" name="Google Shape;153;p19"/>
          <p:cNvCxnSpPr>
            <a:endCxn id="147" idx="3"/>
          </p:cNvCxnSpPr>
          <p:nvPr/>
        </p:nvCxnSpPr>
        <p:spPr>
          <a:xfrm rot="10800000">
            <a:off x="3277375" y="2208963"/>
            <a:ext cx="1025400" cy="5106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4" name="Google Shape;154;p19"/>
          <p:cNvCxnSpPr>
            <a:endCxn id="148" idx="1"/>
          </p:cNvCxnSpPr>
          <p:nvPr/>
        </p:nvCxnSpPr>
        <p:spPr>
          <a:xfrm flipH="1" rot="10800000">
            <a:off x="6028200" y="3229225"/>
            <a:ext cx="812100" cy="3465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5" name="Google Shape;155;p19"/>
          <p:cNvCxnSpPr>
            <a:stCxn id="149" idx="3"/>
            <a:endCxn id="146" idx="2"/>
          </p:cNvCxnSpPr>
          <p:nvPr/>
        </p:nvCxnSpPr>
        <p:spPr>
          <a:xfrm flipH="1" rot="10800000">
            <a:off x="3337975" y="4074725"/>
            <a:ext cx="373200" cy="509700"/>
          </a:xfrm>
          <a:prstGeom prst="bentConnector3">
            <a:avLst>
              <a:gd fmla="val 50018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56" name="Google Shape;156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68321" y="4156171"/>
            <a:ext cx="749100" cy="74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037575" y="3700375"/>
            <a:ext cx="749100" cy="74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363825" y="2561475"/>
            <a:ext cx="749100" cy="74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1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207551" y="2312949"/>
            <a:ext cx="1405425" cy="14054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60" name="Google Shape;160;p1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901203" y="3371913"/>
            <a:ext cx="1405425" cy="14054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61" name="Google Shape;161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535713" y="2561475"/>
            <a:ext cx="749100" cy="74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29371" y="3700058"/>
            <a:ext cx="749100" cy="74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3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4" name="Google Shape;814;p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-732862" y="1912625"/>
            <a:ext cx="2197050" cy="1318250"/>
          </a:xfrm>
          <a:prstGeom prst="rect">
            <a:avLst/>
          </a:prstGeom>
          <a:noFill/>
          <a:ln>
            <a:noFill/>
          </a:ln>
        </p:spPr>
      </p:pic>
      <p:sp>
        <p:nvSpPr>
          <p:cNvPr id="815" name="Google Shape;815;p82"/>
          <p:cNvSpPr txBox="1"/>
          <p:nvPr>
            <p:ph type="title"/>
          </p:nvPr>
        </p:nvSpPr>
        <p:spPr>
          <a:xfrm>
            <a:off x="1114525" y="0"/>
            <a:ext cx="7766400" cy="57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rgbClr val="22B14C"/>
                </a:solidFill>
              </a:rPr>
              <a:t>ZAKUPKI</a:t>
            </a:r>
            <a:r>
              <a:rPr b="1" lang="ru" sz="2400">
                <a:solidFill>
                  <a:srgbClr val="069C94"/>
                </a:solidFill>
              </a:rPr>
              <a:t>.</a:t>
            </a:r>
            <a:r>
              <a:rPr b="1" lang="ru" sz="2400">
                <a:solidFill>
                  <a:srgbClr val="434343"/>
                </a:solidFill>
              </a:rPr>
              <a:t>EDUCATION</a:t>
            </a:r>
            <a:endParaRPr b="1" sz="2400"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 sz="2400">
              <a:solidFill>
                <a:srgbClr val="069C94"/>
              </a:solidFill>
            </a:endParaRPr>
          </a:p>
        </p:txBody>
      </p:sp>
      <p:pic>
        <p:nvPicPr>
          <p:cNvPr id="816" name="Google Shape;816;p82"/>
          <p:cNvPicPr preferRelativeResize="0"/>
          <p:nvPr/>
        </p:nvPicPr>
        <p:blipFill rotWithShape="1">
          <a:blip r:embed="rId4">
            <a:alphaModFix/>
          </a:blip>
          <a:srcRect b="-2790" l="13861" r="-4400" t="8823"/>
          <a:stretch/>
        </p:blipFill>
        <p:spPr>
          <a:xfrm>
            <a:off x="504175" y="1094850"/>
            <a:ext cx="7766400" cy="37210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0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1" name="Google Shape;821;p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-732862" y="1912625"/>
            <a:ext cx="2197050" cy="1318250"/>
          </a:xfrm>
          <a:prstGeom prst="rect">
            <a:avLst/>
          </a:prstGeom>
          <a:noFill/>
          <a:ln>
            <a:noFill/>
          </a:ln>
        </p:spPr>
      </p:pic>
      <p:sp>
        <p:nvSpPr>
          <p:cNvPr id="822" name="Google Shape;822;p83"/>
          <p:cNvSpPr txBox="1"/>
          <p:nvPr>
            <p:ph type="title"/>
          </p:nvPr>
        </p:nvSpPr>
        <p:spPr>
          <a:xfrm>
            <a:off x="891225" y="43400"/>
            <a:ext cx="7766400" cy="37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2400">
                <a:solidFill>
                  <a:srgbClr val="22B14C"/>
                </a:solidFill>
              </a:rPr>
              <a:t>ZAKUPKI</a:t>
            </a:r>
            <a:r>
              <a:rPr b="1" lang="ru" sz="2400">
                <a:solidFill>
                  <a:srgbClr val="069C94"/>
                </a:solidFill>
              </a:rPr>
              <a:t>.</a:t>
            </a:r>
            <a:r>
              <a:rPr b="1" lang="ru" sz="2400">
                <a:solidFill>
                  <a:srgbClr val="434343"/>
                </a:solidFill>
              </a:rPr>
              <a:t>EDUCATION</a:t>
            </a:r>
            <a:endParaRPr b="1" sz="2400">
              <a:solidFill>
                <a:srgbClr val="434343"/>
              </a:solidFill>
            </a:endParaRPr>
          </a:p>
          <a:p>
            <a:pPr indent="4572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69C94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 sz="2400">
              <a:solidFill>
                <a:srgbClr val="069C94"/>
              </a:solidFill>
            </a:endParaRPr>
          </a:p>
        </p:txBody>
      </p:sp>
      <p:pic>
        <p:nvPicPr>
          <p:cNvPr id="823" name="Google Shape;823;p83"/>
          <p:cNvPicPr preferRelativeResize="0"/>
          <p:nvPr/>
        </p:nvPicPr>
        <p:blipFill rotWithShape="1">
          <a:blip r:embed="rId4">
            <a:alphaModFix/>
          </a:blip>
          <a:srcRect b="21499" l="20051" r="19805" t="14475"/>
          <a:stretch/>
        </p:blipFill>
        <p:spPr>
          <a:xfrm>
            <a:off x="533450" y="695725"/>
            <a:ext cx="7134173" cy="4271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7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8" name="Google Shape;828;p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-732862" y="1912625"/>
            <a:ext cx="2197050" cy="1318250"/>
          </a:xfrm>
          <a:prstGeom prst="rect">
            <a:avLst/>
          </a:prstGeom>
          <a:noFill/>
          <a:ln>
            <a:noFill/>
          </a:ln>
        </p:spPr>
      </p:pic>
      <p:sp>
        <p:nvSpPr>
          <p:cNvPr id="829" name="Google Shape;829;p84"/>
          <p:cNvSpPr txBox="1"/>
          <p:nvPr>
            <p:ph type="title"/>
          </p:nvPr>
        </p:nvSpPr>
        <p:spPr>
          <a:xfrm>
            <a:off x="911575" y="-78600"/>
            <a:ext cx="7766400" cy="37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rgbClr val="22B14C"/>
                </a:solidFill>
              </a:rPr>
              <a:t>ZAKUPKI</a:t>
            </a:r>
            <a:r>
              <a:rPr b="1" lang="ru" sz="2400">
                <a:solidFill>
                  <a:srgbClr val="069C94"/>
                </a:solidFill>
              </a:rPr>
              <a:t>.</a:t>
            </a:r>
            <a:r>
              <a:rPr b="1" lang="ru" sz="2400">
                <a:solidFill>
                  <a:srgbClr val="434343"/>
                </a:solidFill>
              </a:rPr>
              <a:t>EDUCATION</a:t>
            </a:r>
            <a:endParaRPr b="1" sz="2400">
              <a:solidFill>
                <a:srgbClr val="434343"/>
              </a:solidFill>
            </a:endParaRPr>
          </a:p>
          <a:p>
            <a:pPr indent="4572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69C94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 sz="2400">
              <a:solidFill>
                <a:srgbClr val="069C94"/>
              </a:solidFill>
            </a:endParaRPr>
          </a:p>
        </p:txBody>
      </p:sp>
      <p:pic>
        <p:nvPicPr>
          <p:cNvPr id="830" name="Google Shape;830;p8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4788" y="548200"/>
            <a:ext cx="6966013" cy="44158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4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5" name="Google Shape;835;p85"/>
          <p:cNvPicPr preferRelativeResize="0"/>
          <p:nvPr/>
        </p:nvPicPr>
        <p:blipFill rotWithShape="1">
          <a:blip r:embed="rId3">
            <a:alphaModFix/>
          </a:blip>
          <a:srcRect b="78199" l="0" r="0" t="0"/>
          <a:stretch/>
        </p:blipFill>
        <p:spPr>
          <a:xfrm rot="-5400000">
            <a:off x="-2273875" y="2254837"/>
            <a:ext cx="5181575" cy="63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36" name="Google Shape;836;p8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-732862" y="1912625"/>
            <a:ext cx="2197050" cy="1318250"/>
          </a:xfrm>
          <a:prstGeom prst="rect">
            <a:avLst/>
          </a:prstGeom>
          <a:noFill/>
          <a:ln>
            <a:noFill/>
          </a:ln>
        </p:spPr>
      </p:pic>
      <p:sp>
        <p:nvSpPr>
          <p:cNvPr id="837" name="Google Shape;837;p85"/>
          <p:cNvSpPr txBox="1"/>
          <p:nvPr>
            <p:ph type="title"/>
          </p:nvPr>
        </p:nvSpPr>
        <p:spPr>
          <a:xfrm>
            <a:off x="922050" y="-208600"/>
            <a:ext cx="7741500" cy="52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22860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rgbClr val="069C94"/>
                </a:solidFill>
              </a:rPr>
              <a:t>Підтримка</a:t>
            </a:r>
            <a:endParaRPr b="1" sz="2400">
              <a:solidFill>
                <a:srgbClr val="069C94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 sz="2400">
              <a:solidFill>
                <a:srgbClr val="069C94"/>
              </a:solidFill>
            </a:endParaRPr>
          </a:p>
        </p:txBody>
      </p:sp>
      <p:pic>
        <p:nvPicPr>
          <p:cNvPr id="838" name="Google Shape;838;p8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63950" y="452450"/>
            <a:ext cx="6016100" cy="4568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2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3" name="Google Shape;843;p86"/>
          <p:cNvPicPr preferRelativeResize="0"/>
          <p:nvPr/>
        </p:nvPicPr>
        <p:blipFill rotWithShape="1">
          <a:blip r:embed="rId3">
            <a:alphaModFix/>
          </a:blip>
          <a:srcRect b="78199" l="0" r="0" t="0"/>
          <a:stretch/>
        </p:blipFill>
        <p:spPr>
          <a:xfrm rot="-5400000">
            <a:off x="-2273875" y="2254837"/>
            <a:ext cx="5181575" cy="63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4" name="Google Shape;844;p8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-732862" y="1912625"/>
            <a:ext cx="2197050" cy="1318250"/>
          </a:xfrm>
          <a:prstGeom prst="rect">
            <a:avLst/>
          </a:prstGeom>
          <a:noFill/>
          <a:ln>
            <a:noFill/>
          </a:ln>
        </p:spPr>
      </p:pic>
      <p:sp>
        <p:nvSpPr>
          <p:cNvPr id="845" name="Google Shape;845;p86"/>
          <p:cNvSpPr txBox="1"/>
          <p:nvPr>
            <p:ph type="title"/>
          </p:nvPr>
        </p:nvSpPr>
        <p:spPr>
          <a:xfrm>
            <a:off x="922050" y="-208600"/>
            <a:ext cx="7741500" cy="52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22860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rgbClr val="069C94"/>
                </a:solidFill>
              </a:rPr>
              <a:t>Підтримка</a:t>
            </a:r>
            <a:endParaRPr b="1" sz="2400">
              <a:solidFill>
                <a:srgbClr val="069C94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 sz="2400">
              <a:solidFill>
                <a:srgbClr val="069C94"/>
              </a:solidFill>
            </a:endParaRPr>
          </a:p>
        </p:txBody>
      </p:sp>
      <p:pic>
        <p:nvPicPr>
          <p:cNvPr id="846" name="Google Shape;846;p8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77188" y="467000"/>
            <a:ext cx="6845332" cy="4524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0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1" name="Google Shape;851;p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2" name="Google Shape;852;p87"/>
          <p:cNvPicPr preferRelativeResize="0"/>
          <p:nvPr/>
        </p:nvPicPr>
        <p:blipFill rotWithShape="1">
          <a:blip r:embed="rId4">
            <a:alphaModFix/>
          </a:blip>
          <a:srcRect b="-9845" l="-4244" r="-32236" t="-11705"/>
          <a:stretch/>
        </p:blipFill>
        <p:spPr>
          <a:xfrm>
            <a:off x="177725" y="219675"/>
            <a:ext cx="4571998" cy="961425"/>
          </a:xfrm>
          <a:prstGeom prst="rect">
            <a:avLst/>
          </a:prstGeom>
          <a:noFill/>
          <a:ln>
            <a:noFill/>
          </a:ln>
        </p:spPr>
      </p:pic>
      <p:sp>
        <p:nvSpPr>
          <p:cNvPr id="853" name="Google Shape;853;p87"/>
          <p:cNvSpPr txBox="1"/>
          <p:nvPr/>
        </p:nvSpPr>
        <p:spPr>
          <a:xfrm>
            <a:off x="3492125" y="1795300"/>
            <a:ext cx="4363200" cy="50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4" name="Google Shape;854;p87"/>
          <p:cNvSpPr txBox="1"/>
          <p:nvPr/>
        </p:nvSpPr>
        <p:spPr>
          <a:xfrm>
            <a:off x="1058525" y="3526775"/>
            <a:ext cx="36912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3000">
                <a:solidFill>
                  <a:schemeClr val="lt1"/>
                </a:solidFill>
              </a:rPr>
              <a:t>Дякуємо за увагу!</a:t>
            </a:r>
            <a:endParaRPr sz="30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FFFFFF"/>
              </a:solidFill>
            </a:endParaRPr>
          </a:p>
        </p:txBody>
      </p:sp>
      <p:pic>
        <p:nvPicPr>
          <p:cNvPr id="855" name="Google Shape;855;p8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22525" y="0"/>
            <a:ext cx="3921175" cy="3526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0"/>
          <p:cNvSpPr txBox="1"/>
          <p:nvPr/>
        </p:nvSpPr>
        <p:spPr>
          <a:xfrm>
            <a:off x="1024800" y="0"/>
            <a:ext cx="7824000" cy="5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2200">
                <a:solidFill>
                  <a:srgbClr val="45818E"/>
                </a:solidFill>
              </a:rPr>
              <a:t>Реєстрація на майданчику Zakupki.Prom.ua</a:t>
            </a:r>
            <a:endParaRPr b="1" sz="2200">
              <a:solidFill>
                <a:srgbClr val="45818E"/>
              </a:solidFill>
            </a:endParaRPr>
          </a:p>
        </p:txBody>
      </p:sp>
      <p:pic>
        <p:nvPicPr>
          <p:cNvPr id="168" name="Google Shape;16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68321" y="4156171"/>
            <a:ext cx="749100" cy="74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63825" y="2561475"/>
            <a:ext cx="749100" cy="74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02150" y="1102500"/>
            <a:ext cx="3273271" cy="32732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21"/>
          <p:cNvPicPr preferRelativeResize="0"/>
          <p:nvPr/>
        </p:nvPicPr>
        <p:blipFill rotWithShape="1">
          <a:blip r:embed="rId3">
            <a:alphaModFix/>
          </a:blip>
          <a:srcRect b="78199" l="0" r="0" t="0"/>
          <a:stretch/>
        </p:blipFill>
        <p:spPr>
          <a:xfrm rot="-5400000">
            <a:off x="-2273875" y="2254837"/>
            <a:ext cx="5181575" cy="63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-732862" y="1912625"/>
            <a:ext cx="2197050" cy="131825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1"/>
          <p:cNvSpPr txBox="1"/>
          <p:nvPr/>
        </p:nvSpPr>
        <p:spPr>
          <a:xfrm>
            <a:off x="1024800" y="0"/>
            <a:ext cx="7824000" cy="5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2200">
                <a:solidFill>
                  <a:srgbClr val="45818E"/>
                </a:solidFill>
              </a:rPr>
              <a:t>Реєстрація на майданчику Zakupki.Prom.ua</a:t>
            </a:r>
            <a:endParaRPr b="1" sz="2200">
              <a:solidFill>
                <a:srgbClr val="45818E"/>
              </a:solidFill>
            </a:endParaRPr>
          </a:p>
        </p:txBody>
      </p:sp>
      <p:pic>
        <p:nvPicPr>
          <p:cNvPr id="178" name="Google Shape;178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68321" y="4156171"/>
            <a:ext cx="749100" cy="74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63825" y="2561475"/>
            <a:ext cx="749100" cy="74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536785" y="535026"/>
            <a:ext cx="6403177" cy="4528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