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76" r:id="rId2"/>
    <p:sldId id="261" r:id="rId3"/>
    <p:sldId id="272" r:id="rId4"/>
    <p:sldId id="275" r:id="rId5"/>
    <p:sldId id="274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80" r:id="rId17"/>
    <p:sldId id="278" r:id="rId18"/>
    <p:sldId id="279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3" r:id="rId29"/>
    <p:sldId id="295" r:id="rId30"/>
    <p:sldId id="292" r:id="rId31"/>
    <p:sldId id="296" r:id="rId32"/>
    <p:sldId id="297" r:id="rId33"/>
    <p:sldId id="298" r:id="rId34"/>
    <p:sldId id="303" r:id="rId35"/>
    <p:sldId id="302" r:id="rId36"/>
    <p:sldId id="304" r:id="rId37"/>
    <p:sldId id="305" r:id="rId38"/>
    <p:sldId id="306" r:id="rId39"/>
    <p:sldId id="307" r:id="rId40"/>
    <p:sldId id="291" r:id="rId41"/>
    <p:sldId id="300" r:id="rId42"/>
    <p:sldId id="290" r:id="rId4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3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yna Petrenko" initials="" lastIdx="2" clrIdx="0">
    <p:extLst>
      <p:ext uri="{19B8F6BF-5375-455C-9EA6-DF929625EA0E}">
        <p15:presenceInfo xmlns:p15="http://schemas.microsoft.com/office/powerpoint/2012/main" userId="S::m.petrenko@zakupivli.pro::0277a1a1-1f15-42cb-a3a8-2d7cee764b4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788C"/>
    <a:srgbClr val="43658C"/>
    <a:srgbClr val="F4F7FA"/>
    <a:srgbClr val="46D75A"/>
    <a:srgbClr val="E6F0E7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8" autoAdjust="0"/>
    <p:restoredTop sz="94660"/>
  </p:normalViewPr>
  <p:slideViewPr>
    <p:cSldViewPr snapToGrid="0">
      <p:cViewPr varScale="1">
        <p:scale>
          <a:sx n="81" d="100"/>
          <a:sy n="81" d="100"/>
        </p:scale>
        <p:origin x="835" y="53"/>
      </p:cViewPr>
      <p:guideLst>
        <p:guide orient="horz" pos="2160"/>
        <p:guide pos="23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2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701C4-B6B4-445C-9FBC-0CE46642230A}" type="datetimeFigureOut">
              <a:rPr lang="uk-UA" smtClean="0"/>
              <a:t>31.03.2025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01432-4131-4DF6-9B1E-0EE977A348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5693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259FFB6B-7E80-0621-95F7-EA62EA877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96376040f4_0_37:notes">
            <a:extLst>
              <a:ext uri="{FF2B5EF4-FFF2-40B4-BE49-F238E27FC236}">
                <a16:creationId xmlns:a16="http://schemas.microsoft.com/office/drawing/2014/main" id="{72F3F27D-B05E-85F9-B46E-70D99A0C8E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96376040f4_0_37:notes">
            <a:extLst>
              <a:ext uri="{FF2B5EF4-FFF2-40B4-BE49-F238E27FC236}">
                <a16:creationId xmlns:a16="http://schemas.microsoft.com/office/drawing/2014/main" id="{A967A92D-D336-04D5-D2CC-67CFD234D8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133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060A012A-2ECE-5039-021F-560A66093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96376040f4_0_37:notes">
            <a:extLst>
              <a:ext uri="{FF2B5EF4-FFF2-40B4-BE49-F238E27FC236}">
                <a16:creationId xmlns:a16="http://schemas.microsoft.com/office/drawing/2014/main" id="{E1BAA5EB-8EC9-E98A-B809-D184DD8A063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96376040f4_0_37:notes">
            <a:extLst>
              <a:ext uri="{FF2B5EF4-FFF2-40B4-BE49-F238E27FC236}">
                <a16:creationId xmlns:a16="http://schemas.microsoft.com/office/drawing/2014/main" id="{3F458114-5DD2-4CA7-E9C1-728ECB1F29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0406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581B796F-A32D-F6D7-5A6C-AD540A986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96376040f4_0_37:notes">
            <a:extLst>
              <a:ext uri="{FF2B5EF4-FFF2-40B4-BE49-F238E27FC236}">
                <a16:creationId xmlns:a16="http://schemas.microsoft.com/office/drawing/2014/main" id="{7A51121A-6660-A90B-E5E1-0FE1DDC299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96376040f4_0_37:notes">
            <a:extLst>
              <a:ext uri="{FF2B5EF4-FFF2-40B4-BE49-F238E27FC236}">
                <a16:creationId xmlns:a16="http://schemas.microsoft.com/office/drawing/2014/main" id="{2AE5F692-0922-E86A-B5DC-F932754B72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8049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36BE8017-4A2E-DF9A-6E5F-6D3F9AE95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96376040f4_0_37:notes">
            <a:extLst>
              <a:ext uri="{FF2B5EF4-FFF2-40B4-BE49-F238E27FC236}">
                <a16:creationId xmlns:a16="http://schemas.microsoft.com/office/drawing/2014/main" id="{B8EE3129-D284-9F3B-4318-E53C015B1F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96376040f4_0_37:notes">
            <a:extLst>
              <a:ext uri="{FF2B5EF4-FFF2-40B4-BE49-F238E27FC236}">
                <a16:creationId xmlns:a16="http://schemas.microsoft.com/office/drawing/2014/main" id="{E8F299EF-7C25-C9DF-3047-072F72CE29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75879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B6273CA3-8BBD-3753-12C0-D99D9A74C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96376040f4_0_37:notes">
            <a:extLst>
              <a:ext uri="{FF2B5EF4-FFF2-40B4-BE49-F238E27FC236}">
                <a16:creationId xmlns:a16="http://schemas.microsoft.com/office/drawing/2014/main" id="{B5065A1B-3AA6-9196-3C35-FCD4E304C9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96376040f4_0_37:notes">
            <a:extLst>
              <a:ext uri="{FF2B5EF4-FFF2-40B4-BE49-F238E27FC236}">
                <a16:creationId xmlns:a16="http://schemas.microsoft.com/office/drawing/2014/main" id="{BA5CAB0D-44A7-1142-A179-F6A4FCEABC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4443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1755EE8D-5E62-191C-7A5B-E65663780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96376040f4_0_37:notes">
            <a:extLst>
              <a:ext uri="{FF2B5EF4-FFF2-40B4-BE49-F238E27FC236}">
                <a16:creationId xmlns:a16="http://schemas.microsoft.com/office/drawing/2014/main" id="{4A2D03CC-09BF-E119-F091-2857B8B16B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96376040f4_0_37:notes">
            <a:extLst>
              <a:ext uri="{FF2B5EF4-FFF2-40B4-BE49-F238E27FC236}">
                <a16:creationId xmlns:a16="http://schemas.microsoft.com/office/drawing/2014/main" id="{AC50F649-E24F-174D-D97A-533053FBD9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70365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007C05D8-9053-7BC4-2F47-396C96051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96376040f4_0_37:notes">
            <a:extLst>
              <a:ext uri="{FF2B5EF4-FFF2-40B4-BE49-F238E27FC236}">
                <a16:creationId xmlns:a16="http://schemas.microsoft.com/office/drawing/2014/main" id="{EBAC566C-B9C6-B229-2B98-02C59FCD79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96376040f4_0_37:notes">
            <a:extLst>
              <a:ext uri="{FF2B5EF4-FFF2-40B4-BE49-F238E27FC236}">
                <a16:creationId xmlns:a16="http://schemas.microsoft.com/office/drawing/2014/main" id="{01D358D6-B989-3B38-18E3-B7B7B8EE80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65329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F7664998-E5E7-9163-E8A3-1C4C46C23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96376040f4_0_37:notes">
            <a:extLst>
              <a:ext uri="{FF2B5EF4-FFF2-40B4-BE49-F238E27FC236}">
                <a16:creationId xmlns:a16="http://schemas.microsoft.com/office/drawing/2014/main" id="{6B11601F-1405-43A7-D919-FF35FDA9CF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96376040f4_0_37:notes">
            <a:extLst>
              <a:ext uri="{FF2B5EF4-FFF2-40B4-BE49-F238E27FC236}">
                <a16:creationId xmlns:a16="http://schemas.microsoft.com/office/drawing/2014/main" id="{7CDA3106-57D1-6AAD-72E9-15F8C43A09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92283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6B15A485-6A0C-CE2A-A062-9C97EE0263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96376040f4_0_37:notes">
            <a:extLst>
              <a:ext uri="{FF2B5EF4-FFF2-40B4-BE49-F238E27FC236}">
                <a16:creationId xmlns:a16="http://schemas.microsoft.com/office/drawing/2014/main" id="{F70E9989-ABED-F7C2-AA21-C414AE4849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96376040f4_0_37:notes">
            <a:extLst>
              <a:ext uri="{FF2B5EF4-FFF2-40B4-BE49-F238E27FC236}">
                <a16:creationId xmlns:a16="http://schemas.microsoft.com/office/drawing/2014/main" id="{50E0D091-8A49-7225-54FF-29246133E4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47222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278B8CFD-7D87-CF8F-D030-42CAABF98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96376040f4_0_37:notes">
            <a:extLst>
              <a:ext uri="{FF2B5EF4-FFF2-40B4-BE49-F238E27FC236}">
                <a16:creationId xmlns:a16="http://schemas.microsoft.com/office/drawing/2014/main" id="{2DA36438-068D-696A-C437-B025162330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96376040f4_0_37:notes">
            <a:extLst>
              <a:ext uri="{FF2B5EF4-FFF2-40B4-BE49-F238E27FC236}">
                <a16:creationId xmlns:a16="http://schemas.microsoft.com/office/drawing/2014/main" id="{50EB509D-3BBA-57D9-234C-9119F54CC9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8572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869C60CB-201D-360D-EA2F-62DCAA002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96376040f4_0_37:notes">
            <a:extLst>
              <a:ext uri="{FF2B5EF4-FFF2-40B4-BE49-F238E27FC236}">
                <a16:creationId xmlns:a16="http://schemas.microsoft.com/office/drawing/2014/main" id="{A44C9E82-9642-6419-C276-FBCBD50B24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96376040f4_0_37:notes">
            <a:extLst>
              <a:ext uri="{FF2B5EF4-FFF2-40B4-BE49-F238E27FC236}">
                <a16:creationId xmlns:a16="http://schemas.microsoft.com/office/drawing/2014/main" id="{7F995801-2850-6DB1-F27F-E0C1D89FD5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8762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96376040f4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96376040f4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2966ABBC-AF06-8AF2-7912-B532A5DA8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96376040f4_0_37:notes">
            <a:extLst>
              <a:ext uri="{FF2B5EF4-FFF2-40B4-BE49-F238E27FC236}">
                <a16:creationId xmlns:a16="http://schemas.microsoft.com/office/drawing/2014/main" id="{FC42914B-854E-B872-E06A-31DFFAAD9D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96376040f4_0_37:notes">
            <a:extLst>
              <a:ext uri="{FF2B5EF4-FFF2-40B4-BE49-F238E27FC236}">
                <a16:creationId xmlns:a16="http://schemas.microsoft.com/office/drawing/2014/main" id="{E1EB8CDE-EB84-01E7-068A-0CD03C6DAA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26840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25C66151-E9AC-2479-F6A3-0B234380A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96376040f4_0_37:notes">
            <a:extLst>
              <a:ext uri="{FF2B5EF4-FFF2-40B4-BE49-F238E27FC236}">
                <a16:creationId xmlns:a16="http://schemas.microsoft.com/office/drawing/2014/main" id="{456B3FD6-62C7-E8D3-2417-51973206550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96376040f4_0_37:notes">
            <a:extLst>
              <a:ext uri="{FF2B5EF4-FFF2-40B4-BE49-F238E27FC236}">
                <a16:creationId xmlns:a16="http://schemas.microsoft.com/office/drawing/2014/main" id="{14537CFB-8634-D005-C205-D29F081000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62858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2B2B51EE-63E5-871F-1E8E-AF6AE43B4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96376040f4_0_37:notes">
            <a:extLst>
              <a:ext uri="{FF2B5EF4-FFF2-40B4-BE49-F238E27FC236}">
                <a16:creationId xmlns:a16="http://schemas.microsoft.com/office/drawing/2014/main" id="{7E7A1D5C-E54A-E538-ADA0-8797A8ABE1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96376040f4_0_37:notes">
            <a:extLst>
              <a:ext uri="{FF2B5EF4-FFF2-40B4-BE49-F238E27FC236}">
                <a16:creationId xmlns:a16="http://schemas.microsoft.com/office/drawing/2014/main" id="{2830D640-2572-FBFA-FF53-35EF744EFC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97232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CF83D6E7-49B0-4825-BE21-231E1D5AD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96376040f4_0_37:notes">
            <a:extLst>
              <a:ext uri="{FF2B5EF4-FFF2-40B4-BE49-F238E27FC236}">
                <a16:creationId xmlns:a16="http://schemas.microsoft.com/office/drawing/2014/main" id="{CA5BADEF-6552-4726-B571-17DC0B3F2B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96376040f4_0_37:notes">
            <a:extLst>
              <a:ext uri="{FF2B5EF4-FFF2-40B4-BE49-F238E27FC236}">
                <a16:creationId xmlns:a16="http://schemas.microsoft.com/office/drawing/2014/main" id="{6351E59F-B60A-2827-86DE-1958356D05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24849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61E27128-55F5-C18B-D5D1-1F3C4E6E3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96376040f4_0_37:notes">
            <a:extLst>
              <a:ext uri="{FF2B5EF4-FFF2-40B4-BE49-F238E27FC236}">
                <a16:creationId xmlns:a16="http://schemas.microsoft.com/office/drawing/2014/main" id="{88012511-A0E9-B821-904E-BB618F33F4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96376040f4_0_37:notes">
            <a:extLst>
              <a:ext uri="{FF2B5EF4-FFF2-40B4-BE49-F238E27FC236}">
                <a16:creationId xmlns:a16="http://schemas.microsoft.com/office/drawing/2014/main" id="{2E14553E-0CEC-FBB8-7B62-97AC564B1F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38181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498B2B4F-8D36-6413-C967-31BACC794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96376040f4_0_37:notes">
            <a:extLst>
              <a:ext uri="{FF2B5EF4-FFF2-40B4-BE49-F238E27FC236}">
                <a16:creationId xmlns:a16="http://schemas.microsoft.com/office/drawing/2014/main" id="{13410961-CB0F-FAC5-4D79-66497303E5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96376040f4_0_37:notes">
            <a:extLst>
              <a:ext uri="{FF2B5EF4-FFF2-40B4-BE49-F238E27FC236}">
                <a16:creationId xmlns:a16="http://schemas.microsoft.com/office/drawing/2014/main" id="{91C01FEC-328D-74CD-100D-DC7DFCF00F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10501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1990DAD1-22DE-B6F5-1252-11BA53AE8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96376040f4_0_37:notes">
            <a:extLst>
              <a:ext uri="{FF2B5EF4-FFF2-40B4-BE49-F238E27FC236}">
                <a16:creationId xmlns:a16="http://schemas.microsoft.com/office/drawing/2014/main" id="{B98DB69A-697A-3A87-1F77-60A57AE791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96376040f4_0_37:notes">
            <a:extLst>
              <a:ext uri="{FF2B5EF4-FFF2-40B4-BE49-F238E27FC236}">
                <a16:creationId xmlns:a16="http://schemas.microsoft.com/office/drawing/2014/main" id="{2DFB6803-D95C-5D48-9086-5A6AF0801A3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69371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01ECA0E4-42AC-6295-F838-BBA12773F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96376040f4_0_37:notes">
            <a:extLst>
              <a:ext uri="{FF2B5EF4-FFF2-40B4-BE49-F238E27FC236}">
                <a16:creationId xmlns:a16="http://schemas.microsoft.com/office/drawing/2014/main" id="{BB841C73-70A4-97B6-2B4F-933092C3F6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96376040f4_0_37:notes">
            <a:extLst>
              <a:ext uri="{FF2B5EF4-FFF2-40B4-BE49-F238E27FC236}">
                <a16:creationId xmlns:a16="http://schemas.microsoft.com/office/drawing/2014/main" id="{2227EC5F-D3A7-8032-D909-FEE160B0FA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02136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DDCF5E14-03E8-DA07-9572-2C4350E34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96376040f4_0_37:notes">
            <a:extLst>
              <a:ext uri="{FF2B5EF4-FFF2-40B4-BE49-F238E27FC236}">
                <a16:creationId xmlns:a16="http://schemas.microsoft.com/office/drawing/2014/main" id="{1FC38548-D0A2-6258-D30B-3C1EA41E8C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96376040f4_0_37:notes">
            <a:extLst>
              <a:ext uri="{FF2B5EF4-FFF2-40B4-BE49-F238E27FC236}">
                <a16:creationId xmlns:a16="http://schemas.microsoft.com/office/drawing/2014/main" id="{837F717F-CEE6-0C21-DC40-11193D2AD8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4374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3BDEE6FE-7660-C31F-E03F-D872C2654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96376040f4_0_37:notes">
            <a:extLst>
              <a:ext uri="{FF2B5EF4-FFF2-40B4-BE49-F238E27FC236}">
                <a16:creationId xmlns:a16="http://schemas.microsoft.com/office/drawing/2014/main" id="{80504EBA-EBBE-7395-AD61-90C46F3C41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96376040f4_0_37:notes">
            <a:extLst>
              <a:ext uri="{FF2B5EF4-FFF2-40B4-BE49-F238E27FC236}">
                <a16:creationId xmlns:a16="http://schemas.microsoft.com/office/drawing/2014/main" id="{BDD892D3-89D7-06E4-02C1-772C53952B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68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CE868BB2-E8E2-B426-5F60-9E8F13002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96376040f4_0_37:notes">
            <a:extLst>
              <a:ext uri="{FF2B5EF4-FFF2-40B4-BE49-F238E27FC236}">
                <a16:creationId xmlns:a16="http://schemas.microsoft.com/office/drawing/2014/main" id="{E8875945-3460-21C0-E2AB-66B54BAD2F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96376040f4_0_37:notes">
            <a:extLst>
              <a:ext uri="{FF2B5EF4-FFF2-40B4-BE49-F238E27FC236}">
                <a16:creationId xmlns:a16="http://schemas.microsoft.com/office/drawing/2014/main" id="{6B15F1A0-A679-3AC9-3AF1-0CE140DF4D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73227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F75FF6B0-7C77-0185-C9BB-D7B0A4D7B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96376040f4_0_37:notes">
            <a:extLst>
              <a:ext uri="{FF2B5EF4-FFF2-40B4-BE49-F238E27FC236}">
                <a16:creationId xmlns:a16="http://schemas.microsoft.com/office/drawing/2014/main" id="{3C2B5C32-C0D2-5BB0-E655-20D1F0455A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96376040f4_0_37:notes">
            <a:extLst>
              <a:ext uri="{FF2B5EF4-FFF2-40B4-BE49-F238E27FC236}">
                <a16:creationId xmlns:a16="http://schemas.microsoft.com/office/drawing/2014/main" id="{F9907366-DE69-A1D4-6E37-DFB9F45367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3151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ABF4BCA4-CBFD-9E4A-B289-FD2392BD3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96376040f4_0_37:notes">
            <a:extLst>
              <a:ext uri="{FF2B5EF4-FFF2-40B4-BE49-F238E27FC236}">
                <a16:creationId xmlns:a16="http://schemas.microsoft.com/office/drawing/2014/main" id="{C0678694-5AAC-7071-35EA-7E8DFB4C0B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96376040f4_0_37:notes">
            <a:extLst>
              <a:ext uri="{FF2B5EF4-FFF2-40B4-BE49-F238E27FC236}">
                <a16:creationId xmlns:a16="http://schemas.microsoft.com/office/drawing/2014/main" id="{36480DFD-77EE-2C8F-17F1-78DC4E3FEC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1682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4E441BFC-15F7-AF50-1403-1D536AED2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96376040f4_0_37:notes">
            <a:extLst>
              <a:ext uri="{FF2B5EF4-FFF2-40B4-BE49-F238E27FC236}">
                <a16:creationId xmlns:a16="http://schemas.microsoft.com/office/drawing/2014/main" id="{741AB05D-C2AE-437C-50B1-F63551DB276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96376040f4_0_37:notes">
            <a:extLst>
              <a:ext uri="{FF2B5EF4-FFF2-40B4-BE49-F238E27FC236}">
                <a16:creationId xmlns:a16="http://schemas.microsoft.com/office/drawing/2014/main" id="{A1643807-C296-F225-6C48-067A73C384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13517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DD6DB721-655A-38CF-4835-E2CEF54E4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96376040f4_0_37:notes">
            <a:extLst>
              <a:ext uri="{FF2B5EF4-FFF2-40B4-BE49-F238E27FC236}">
                <a16:creationId xmlns:a16="http://schemas.microsoft.com/office/drawing/2014/main" id="{6F803504-1AED-89DD-6CCC-C2D81901A2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96376040f4_0_37:notes">
            <a:extLst>
              <a:ext uri="{FF2B5EF4-FFF2-40B4-BE49-F238E27FC236}">
                <a16:creationId xmlns:a16="http://schemas.microsoft.com/office/drawing/2014/main" id="{3D3B26DA-7C18-1184-496D-EC3AFFFFF8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74517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DEB70476-1E56-1C69-844C-122E1BEB5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96376040f4_0_37:notes">
            <a:extLst>
              <a:ext uri="{FF2B5EF4-FFF2-40B4-BE49-F238E27FC236}">
                <a16:creationId xmlns:a16="http://schemas.microsoft.com/office/drawing/2014/main" id="{29EC69D1-16F3-5B2A-C21E-2EFF8AE7C4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96376040f4_0_37:notes">
            <a:extLst>
              <a:ext uri="{FF2B5EF4-FFF2-40B4-BE49-F238E27FC236}">
                <a16:creationId xmlns:a16="http://schemas.microsoft.com/office/drawing/2014/main" id="{5AAE7DDC-2DA9-363C-D579-3936640FA0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5887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B04E0CF1-78B8-D04E-138E-33815D26C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96376040f4_0_37:notes">
            <a:extLst>
              <a:ext uri="{FF2B5EF4-FFF2-40B4-BE49-F238E27FC236}">
                <a16:creationId xmlns:a16="http://schemas.microsoft.com/office/drawing/2014/main" id="{BDE40304-7617-3652-94D7-DC464F938C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96376040f4_0_37:notes">
            <a:extLst>
              <a:ext uri="{FF2B5EF4-FFF2-40B4-BE49-F238E27FC236}">
                <a16:creationId xmlns:a16="http://schemas.microsoft.com/office/drawing/2014/main" id="{B4D11F65-5E3A-4FAB-9645-AC284FB234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04559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1ABEF4AF-50BA-102A-246B-5FC213730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96376040f4_0_37:notes">
            <a:extLst>
              <a:ext uri="{FF2B5EF4-FFF2-40B4-BE49-F238E27FC236}">
                <a16:creationId xmlns:a16="http://schemas.microsoft.com/office/drawing/2014/main" id="{A91596AC-F808-5832-ACD4-AC8F87EA27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96376040f4_0_37:notes">
            <a:extLst>
              <a:ext uri="{FF2B5EF4-FFF2-40B4-BE49-F238E27FC236}">
                <a16:creationId xmlns:a16="http://schemas.microsoft.com/office/drawing/2014/main" id="{AC29AE78-1B7D-BD69-F665-ECE93A25C4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21991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8F5AFFCB-ADAD-7939-E14C-CA656FBC9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96376040f4_0_37:notes">
            <a:extLst>
              <a:ext uri="{FF2B5EF4-FFF2-40B4-BE49-F238E27FC236}">
                <a16:creationId xmlns:a16="http://schemas.microsoft.com/office/drawing/2014/main" id="{9210D7AC-4FF8-E3D3-126C-1A3EF44F99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96376040f4_0_37:notes">
            <a:extLst>
              <a:ext uri="{FF2B5EF4-FFF2-40B4-BE49-F238E27FC236}">
                <a16:creationId xmlns:a16="http://schemas.microsoft.com/office/drawing/2014/main" id="{D13CFE98-A336-2D86-5ADF-403ADD9E5C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66267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4355E9A5-22CA-A262-94D7-91DDB6445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96376040f4_0_37:notes">
            <a:extLst>
              <a:ext uri="{FF2B5EF4-FFF2-40B4-BE49-F238E27FC236}">
                <a16:creationId xmlns:a16="http://schemas.microsoft.com/office/drawing/2014/main" id="{28474B7B-A3E6-724F-EDDA-6153FB8795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96376040f4_0_37:notes">
            <a:extLst>
              <a:ext uri="{FF2B5EF4-FFF2-40B4-BE49-F238E27FC236}">
                <a16:creationId xmlns:a16="http://schemas.microsoft.com/office/drawing/2014/main" id="{E3E7A567-6792-F257-9219-071BE67F9F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78003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52D62E4D-884E-8B8F-E78F-5257CDB83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96376040f4_0_37:notes">
            <a:extLst>
              <a:ext uri="{FF2B5EF4-FFF2-40B4-BE49-F238E27FC236}">
                <a16:creationId xmlns:a16="http://schemas.microsoft.com/office/drawing/2014/main" id="{59667925-02F1-B18B-B1D9-9CE19DB248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96376040f4_0_37:notes">
            <a:extLst>
              <a:ext uri="{FF2B5EF4-FFF2-40B4-BE49-F238E27FC236}">
                <a16:creationId xmlns:a16="http://schemas.microsoft.com/office/drawing/2014/main" id="{92091AA9-65E0-4AB4-107A-8F8E9ECB5F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8449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5D2F2197-2287-4286-497B-929A6B2B8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96376040f4_0_37:notes">
            <a:extLst>
              <a:ext uri="{FF2B5EF4-FFF2-40B4-BE49-F238E27FC236}">
                <a16:creationId xmlns:a16="http://schemas.microsoft.com/office/drawing/2014/main" id="{AE25AFC7-C09A-3457-A866-1924107CF6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96376040f4_0_37:notes">
            <a:extLst>
              <a:ext uri="{FF2B5EF4-FFF2-40B4-BE49-F238E27FC236}">
                <a16:creationId xmlns:a16="http://schemas.microsoft.com/office/drawing/2014/main" id="{CE03E70E-46B7-25F2-08C0-F8960F0870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33947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57805162-C49A-16FA-5A2F-5B08A4F94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96376040f4_0_37:notes">
            <a:extLst>
              <a:ext uri="{FF2B5EF4-FFF2-40B4-BE49-F238E27FC236}">
                <a16:creationId xmlns:a16="http://schemas.microsoft.com/office/drawing/2014/main" id="{F920136D-995A-A115-A7BB-C52E0FC8EE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96376040f4_0_37:notes">
            <a:extLst>
              <a:ext uri="{FF2B5EF4-FFF2-40B4-BE49-F238E27FC236}">
                <a16:creationId xmlns:a16="http://schemas.microsoft.com/office/drawing/2014/main" id="{70831E58-D86D-3910-D6D8-173CA2F8B2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47009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DB5ACBE5-6083-1445-7C76-774385FA6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96376040f4_0_37:notes">
            <a:extLst>
              <a:ext uri="{FF2B5EF4-FFF2-40B4-BE49-F238E27FC236}">
                <a16:creationId xmlns:a16="http://schemas.microsoft.com/office/drawing/2014/main" id="{61F7F6F6-6585-E387-A97F-3917169C31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96376040f4_0_37:notes">
            <a:extLst>
              <a:ext uri="{FF2B5EF4-FFF2-40B4-BE49-F238E27FC236}">
                <a16:creationId xmlns:a16="http://schemas.microsoft.com/office/drawing/2014/main" id="{F02CED63-157E-CE3C-FA46-9CC1DDCB4B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728939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91A411CE-1A95-D157-698F-16B7CB262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96376040f4_0_37:notes">
            <a:extLst>
              <a:ext uri="{FF2B5EF4-FFF2-40B4-BE49-F238E27FC236}">
                <a16:creationId xmlns:a16="http://schemas.microsoft.com/office/drawing/2014/main" id="{0E30C59B-D2AA-AF5F-56BB-A24D1ED18A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96376040f4_0_37:notes">
            <a:extLst>
              <a:ext uri="{FF2B5EF4-FFF2-40B4-BE49-F238E27FC236}">
                <a16:creationId xmlns:a16="http://schemas.microsoft.com/office/drawing/2014/main" id="{88016105-EFBC-5B45-115F-C5B687D256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218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38CE0FCD-B4B6-54C7-E118-D98A4D27D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96376040f4_0_37:notes">
            <a:extLst>
              <a:ext uri="{FF2B5EF4-FFF2-40B4-BE49-F238E27FC236}">
                <a16:creationId xmlns:a16="http://schemas.microsoft.com/office/drawing/2014/main" id="{BBA75972-D75D-B70B-B306-122914A0DE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96376040f4_0_37:notes">
            <a:extLst>
              <a:ext uri="{FF2B5EF4-FFF2-40B4-BE49-F238E27FC236}">
                <a16:creationId xmlns:a16="http://schemas.microsoft.com/office/drawing/2014/main" id="{9875B57C-9440-C92A-C538-D1BEA6859F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3074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FBB6C461-50EB-D81B-7E46-B8B591F12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96376040f4_0_37:notes">
            <a:extLst>
              <a:ext uri="{FF2B5EF4-FFF2-40B4-BE49-F238E27FC236}">
                <a16:creationId xmlns:a16="http://schemas.microsoft.com/office/drawing/2014/main" id="{0EE8D02D-3AB6-50C8-045A-1C45D6D5BC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96376040f4_0_37:notes">
            <a:extLst>
              <a:ext uri="{FF2B5EF4-FFF2-40B4-BE49-F238E27FC236}">
                <a16:creationId xmlns:a16="http://schemas.microsoft.com/office/drawing/2014/main" id="{82D2BC2B-6A43-B3E3-35BA-E719AA01EF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3186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CB472AAF-C536-C01D-458D-F8321DF6B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96376040f4_0_37:notes">
            <a:extLst>
              <a:ext uri="{FF2B5EF4-FFF2-40B4-BE49-F238E27FC236}">
                <a16:creationId xmlns:a16="http://schemas.microsoft.com/office/drawing/2014/main" id="{F99BF80F-18E4-3934-A4E7-A34BD1D0AB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96376040f4_0_37:notes">
            <a:extLst>
              <a:ext uri="{FF2B5EF4-FFF2-40B4-BE49-F238E27FC236}">
                <a16:creationId xmlns:a16="http://schemas.microsoft.com/office/drawing/2014/main" id="{DE4382A9-A29E-5716-C906-3B9730AAB1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0505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EB0A68F3-8CDA-4923-CAB8-38F32F228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96376040f4_0_37:notes">
            <a:extLst>
              <a:ext uri="{FF2B5EF4-FFF2-40B4-BE49-F238E27FC236}">
                <a16:creationId xmlns:a16="http://schemas.microsoft.com/office/drawing/2014/main" id="{66D60749-646C-65DD-9A3F-D20E5DF162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96376040f4_0_37:notes">
            <a:extLst>
              <a:ext uri="{FF2B5EF4-FFF2-40B4-BE49-F238E27FC236}">
                <a16:creationId xmlns:a16="http://schemas.microsoft.com/office/drawing/2014/main" id="{053912C3-89D2-BC3A-C6FF-061C45B168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1618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F7AAD688-1787-4748-8239-68B2C4501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96376040f4_0_37:notes">
            <a:extLst>
              <a:ext uri="{FF2B5EF4-FFF2-40B4-BE49-F238E27FC236}">
                <a16:creationId xmlns:a16="http://schemas.microsoft.com/office/drawing/2014/main" id="{B4F092E3-CF19-1E1C-DB5A-A455440C16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96376040f4_0_37:notes">
            <a:extLst>
              <a:ext uri="{FF2B5EF4-FFF2-40B4-BE49-F238E27FC236}">
                <a16:creationId xmlns:a16="http://schemas.microsoft.com/office/drawing/2014/main" id="{247851B7-ACC4-48AE-7812-9E303A4EC3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4582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9437BA-A11D-DD42-2B8C-7C0A7FEF6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747989-520B-919A-2ED1-425C2F5146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5B92F7-156E-C9DC-DCB3-6085C7F41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18BA8-59CD-4475-A2AE-FC7778278D7D}" type="datetimeFigureOut">
              <a:rPr lang="uk-UA" smtClean="0"/>
              <a:t>31.03.2025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C2DF84-6D15-9B69-635D-15DE98EB3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13E8EB-35C8-44D3-C5C7-213D5B304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9014-29A6-4CFB-9379-9427C4D47B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4350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5EDE72-548E-690C-FF09-0468FA6EA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A4BB33-4700-2322-FEAB-542DF06203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C68196-4174-24C9-C2C8-19F56C36E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18BA8-59CD-4475-A2AE-FC7778278D7D}" type="datetimeFigureOut">
              <a:rPr lang="uk-UA" smtClean="0"/>
              <a:t>31.03.2025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B57BDF-CD04-476D-2633-AAF902342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FB6F66-9036-575B-659B-72657B822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9014-29A6-4CFB-9379-9427C4D47B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6360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9928AE-1BE6-9E2F-AD7C-947ECF93DC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B75ABC-7D1B-7FA2-07E3-A2EDDED29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F93751-C8A9-A84A-A8DB-0C5711533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18BA8-59CD-4475-A2AE-FC7778278D7D}" type="datetimeFigureOut">
              <a:rPr lang="uk-UA" smtClean="0"/>
              <a:t>31.03.2025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1C72B7-A5A1-E871-313C-704AE3437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5FDD4E-95D2-C3D4-08F6-B8B22FB53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9014-29A6-4CFB-9379-9427C4D47B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7100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FD9686-6F90-7123-6DF4-A830C412A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FB52FA-F56F-8600-813E-4C43F044C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F57D62-1099-9F20-1E4B-2ED7567B5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18BA8-59CD-4475-A2AE-FC7778278D7D}" type="datetimeFigureOut">
              <a:rPr lang="uk-UA" smtClean="0"/>
              <a:t>31.03.2025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0BBEA0-A85B-3998-F0E0-DDD2F353B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BC66AF-053D-D51D-D67C-A23780FB3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9014-29A6-4CFB-9379-9427C4D47B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964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001595-64E5-57EB-DFCE-A24050B06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30A91F-6FDD-D6BA-AE89-39D7B73B6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17B4D9-464C-7FE3-4B57-3B61E32E3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18BA8-59CD-4475-A2AE-FC7778278D7D}" type="datetimeFigureOut">
              <a:rPr lang="uk-UA" smtClean="0"/>
              <a:t>31.03.2025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7D03F1-6E0D-84E9-204E-2C735FDFC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364278-D64E-FAB6-3CB9-352EB2AF7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9014-29A6-4CFB-9379-9427C4D47B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2397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192570-3B94-069E-40C1-0ED78EF81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48F702-7D75-1269-7F5B-A77D7AA897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CEBABE-3B99-D2C9-F4CB-1AFB579E5A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FD1716-5868-8ACA-A05A-2D70C426D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18BA8-59CD-4475-A2AE-FC7778278D7D}" type="datetimeFigureOut">
              <a:rPr lang="uk-UA" smtClean="0"/>
              <a:t>31.03.2025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B95A57-0B1F-A699-D7B5-D5237AAD1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52C2FB-FD59-3AD8-502B-28615BA96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9014-29A6-4CFB-9379-9427C4D47B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5148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B48B4A-FED4-F57D-2A6F-D4CD22FA7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5DC285-3726-8B42-273E-DDD2FA502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7CC131A-8296-8E03-08BF-D09DCFF90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91282C-3828-026F-79E6-C1D6B7C077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F33F88C-837A-7F2C-A3B6-7253874DEE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719BDA-4A97-BFF0-6084-148ADF8C8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18BA8-59CD-4475-A2AE-FC7778278D7D}" type="datetimeFigureOut">
              <a:rPr lang="uk-UA" smtClean="0"/>
              <a:t>31.03.2025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0D33DED-F83F-C5EF-9C37-1C17D9D7E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FB21670-BA2E-518F-198C-03014AB69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9014-29A6-4CFB-9379-9427C4D47B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6734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F34CF4-C1C3-FD6E-3AAF-AA630216B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94715EB-6FB1-424E-DD24-4C5AF714B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18BA8-59CD-4475-A2AE-FC7778278D7D}" type="datetimeFigureOut">
              <a:rPr lang="uk-UA" smtClean="0"/>
              <a:t>31.03.2025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085418-19AA-50F0-C891-C6D1B82C4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3723F42-F370-15FC-EBE6-011126457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9014-29A6-4CFB-9379-9427C4D47B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2084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5C5752D-D0D3-99D7-ED61-F2B5AD0AD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18BA8-59CD-4475-A2AE-FC7778278D7D}" type="datetimeFigureOut">
              <a:rPr lang="uk-UA" smtClean="0"/>
              <a:t>31.03.2025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3884FA-7032-3F7D-BA17-8C40E0DB1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B06EDE-07E1-5E59-FDB4-4400398FA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9014-29A6-4CFB-9379-9427C4D47B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2149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C8D21A-5FC7-6508-32C7-06791F4FB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A5A2C7-019E-5687-6215-30FF5DA22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A6964A-C642-88EF-E367-ABC6D505E2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625CED-FBE0-A162-47FA-69580300B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18BA8-59CD-4475-A2AE-FC7778278D7D}" type="datetimeFigureOut">
              <a:rPr lang="uk-UA" smtClean="0"/>
              <a:t>31.03.2025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CF6E2A-50AC-68F3-CF1C-2DD571A77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55DF45-9D32-316A-DB32-2EAC91EAA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9014-29A6-4CFB-9379-9427C4D47B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0602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D62A33-1605-A668-1BE6-E98A7857A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FAD3272-7825-F653-C604-B0025D1B83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56DD7C8-A31A-4925-C58C-CE1D87223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7D3E61-2320-1C2A-7826-612496986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18BA8-59CD-4475-A2AE-FC7778278D7D}" type="datetimeFigureOut">
              <a:rPr lang="uk-UA" smtClean="0"/>
              <a:t>31.03.2025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5B2CFC-3754-219B-F661-C2C437DB1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8D9D2C-9DA2-DEC5-2E5B-7657FEA83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9014-29A6-4CFB-9379-9427C4D47B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3630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52EC65-DF0F-7B5D-688F-46C515B67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4E7D44-40A5-29A2-912E-C9CFEA873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9A9448-ACDC-7AAB-5B85-EE434592BE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18BA8-59CD-4475-A2AE-FC7778278D7D}" type="datetimeFigureOut">
              <a:rPr lang="uk-UA" smtClean="0"/>
              <a:t>31.03.2025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DEF752-8D1B-38F1-BD88-BCCD3B663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B7C2FD-1F17-45AC-62C9-218052A0C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39014-29A6-4CFB-9379-9427C4D47B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633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zakon.rada.gov.ua/laws/show/2755-17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log.zakupivli.pro/" TargetMode="External"/><Relationship Id="rId5" Type="http://schemas.openxmlformats.org/officeDocument/2006/relationships/hyperlink" Target="https://zakupivli.pro/registration/auctioneer" TargetMode="External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0E7"/>
        </a:solidFill>
        <a:effectLst/>
      </p:bgPr>
    </p:bg>
    <p:spTree>
      <p:nvGrpSpPr>
        <p:cNvPr id="1" name="Shape 110">
          <a:extLst>
            <a:ext uri="{FF2B5EF4-FFF2-40B4-BE49-F238E27FC236}">
              <a16:creationId xmlns:a16="http://schemas.microsoft.com/office/drawing/2014/main" id="{FA9338B6-8635-9877-04DF-E13D6ACF3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9DC1191A-0D7D-A4EB-F7C5-8E5A1FD1F4C5}"/>
              </a:ext>
            </a:extLst>
          </p:cNvPr>
          <p:cNvSpPr/>
          <p:nvPr/>
        </p:nvSpPr>
        <p:spPr>
          <a:xfrm>
            <a:off x="-162560" y="1146992"/>
            <a:ext cx="7081520" cy="4909455"/>
          </a:xfrm>
          <a:prstGeom prst="roundRect">
            <a:avLst>
              <a:gd name="adj" fmla="val 2483"/>
            </a:avLst>
          </a:prstGeom>
          <a:solidFill>
            <a:srgbClr val="46D7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11" name="Google Shape;111;p18">
            <a:extLst>
              <a:ext uri="{FF2B5EF4-FFF2-40B4-BE49-F238E27FC236}">
                <a16:creationId xmlns:a16="http://schemas.microsoft.com/office/drawing/2014/main" id="{7D8B9341-EFE9-332C-0973-17E8513C1F9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772" b="3763"/>
          <a:stretch/>
        </p:blipFill>
        <p:spPr>
          <a:xfrm>
            <a:off x="727167" y="353334"/>
            <a:ext cx="2036100" cy="3257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13;p18">
            <a:extLst>
              <a:ext uri="{FF2B5EF4-FFF2-40B4-BE49-F238E27FC236}">
                <a16:creationId xmlns:a16="http://schemas.microsoft.com/office/drawing/2014/main" id="{F91EA60D-390B-7A14-79C2-459027298873}"/>
              </a:ext>
            </a:extLst>
          </p:cNvPr>
          <p:cNvSpPr txBox="1"/>
          <p:nvPr/>
        </p:nvSpPr>
        <p:spPr>
          <a:xfrm>
            <a:off x="213360" y="5174638"/>
            <a:ext cx="3005847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uk-UA" sz="1400" dirty="0">
                <a:solidFill>
                  <a:schemeClr val="dk1"/>
                </a:solidFill>
                <a:ea typeface="Roboto"/>
                <a:cs typeface="Times New Roman" panose="02020603050405020304" pitchFamily="18" charset="0"/>
                <a:sym typeface="Roboto"/>
              </a:rPr>
              <a:t>Е</a:t>
            </a:r>
            <a:r>
              <a:rPr lang="ru" sz="1400" dirty="0">
                <a:solidFill>
                  <a:schemeClr val="dk1"/>
                </a:solidFill>
                <a:ea typeface="Roboto"/>
                <a:cs typeface="Times New Roman" panose="02020603050405020304" pitchFamily="18" charset="0"/>
                <a:sym typeface="Roboto"/>
              </a:rPr>
              <a:t>кспертка з електронних аукціонів</a:t>
            </a:r>
            <a:r>
              <a:rPr lang="en-US" sz="1400" dirty="0">
                <a:solidFill>
                  <a:schemeClr val="dk1"/>
                </a:solidFill>
                <a:ea typeface="Roboto"/>
                <a:cs typeface="Times New Roman" panose="02020603050405020304" pitchFamily="18" charset="0"/>
                <a:sym typeface="Roboto"/>
              </a:rPr>
              <a:t> </a:t>
            </a:r>
          </a:p>
          <a:p>
            <a:r>
              <a:rPr lang="en-US" sz="1400" dirty="0" err="1">
                <a:solidFill>
                  <a:schemeClr val="dk1"/>
                </a:solidFill>
                <a:ea typeface="Roboto"/>
                <a:cs typeface="Times New Roman" panose="02020603050405020304" pitchFamily="18" charset="0"/>
                <a:sym typeface="Roboto"/>
              </a:rPr>
              <a:t>Zakupivli.Pro</a:t>
            </a:r>
            <a:endParaRPr sz="1400" dirty="0">
              <a:solidFill>
                <a:schemeClr val="dk1"/>
              </a:solidFill>
              <a:ea typeface="Roboto"/>
              <a:cs typeface="Times New Roman" panose="02020603050405020304" pitchFamily="18" charset="0"/>
              <a:sym typeface="Roboto"/>
            </a:endParaRPr>
          </a:p>
        </p:txBody>
      </p:sp>
      <p:sp>
        <p:nvSpPr>
          <p:cNvPr id="9" name="Google Shape;113;p18">
            <a:extLst>
              <a:ext uri="{FF2B5EF4-FFF2-40B4-BE49-F238E27FC236}">
                <a16:creationId xmlns:a16="http://schemas.microsoft.com/office/drawing/2014/main" id="{9B3A7F02-0607-8809-B135-FE09D1F6B6BD}"/>
              </a:ext>
            </a:extLst>
          </p:cNvPr>
          <p:cNvSpPr txBox="1"/>
          <p:nvPr/>
        </p:nvSpPr>
        <p:spPr>
          <a:xfrm>
            <a:off x="146050" y="4904758"/>
            <a:ext cx="172380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r"/>
            <a:r>
              <a:rPr lang="uk-UA" sz="1400" b="1" dirty="0">
                <a:solidFill>
                  <a:schemeClr val="dk1"/>
                </a:solidFill>
                <a:ea typeface="Roboto"/>
                <a:cs typeface="Times New Roman" panose="02020603050405020304" pitchFamily="18" charset="0"/>
                <a:sym typeface="Roboto"/>
              </a:rPr>
              <a:t>Марина Петренко</a:t>
            </a:r>
            <a:endParaRPr sz="1400" b="1" dirty="0">
              <a:solidFill>
                <a:schemeClr val="dk1"/>
              </a:solidFill>
              <a:ea typeface="Roboto"/>
              <a:cs typeface="Times New Roman" panose="02020603050405020304" pitchFamily="18" charset="0"/>
              <a:sym typeface="Roboto"/>
            </a:endParaRPr>
          </a:p>
        </p:txBody>
      </p:sp>
      <p:sp>
        <p:nvSpPr>
          <p:cNvPr id="10" name="Google Shape;112;p18">
            <a:extLst>
              <a:ext uri="{FF2B5EF4-FFF2-40B4-BE49-F238E27FC236}">
                <a16:creationId xmlns:a16="http://schemas.microsoft.com/office/drawing/2014/main" id="{55BD5557-3F7B-6515-59FA-28B4C4F9DB3C}"/>
              </a:ext>
            </a:extLst>
          </p:cNvPr>
          <p:cNvSpPr txBox="1"/>
          <p:nvPr/>
        </p:nvSpPr>
        <p:spPr>
          <a:xfrm>
            <a:off x="243840" y="2263937"/>
            <a:ext cx="6430469" cy="196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R="406390"/>
            <a:r>
              <a:rPr lang="uk-UA" sz="2800" b="1" dirty="0">
                <a:solidFill>
                  <a:schemeClr val="dk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Земельні аукціони від А до Я:</a:t>
            </a:r>
            <a:br>
              <a:rPr lang="uk-UA" sz="2800" b="1" dirty="0">
                <a:solidFill>
                  <a:schemeClr val="dk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chemeClr val="dk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як організувати та успішно </a:t>
            </a:r>
          </a:p>
          <a:p>
            <a:pPr marR="406390"/>
            <a:r>
              <a:rPr lang="uk-UA" sz="2800" b="1" dirty="0">
                <a:solidFill>
                  <a:schemeClr val="dk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провести торги на </a:t>
            </a:r>
            <a:endParaRPr lang="en-US" sz="2800" b="1" dirty="0">
              <a:solidFill>
                <a:schemeClr val="dk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406390"/>
            <a:r>
              <a:rPr lang="en-US" sz="2800" b="1" dirty="0" err="1">
                <a:solidFill>
                  <a:schemeClr val="dk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Zakupivli.Pro</a:t>
            </a:r>
            <a:endParaRPr sz="2800" b="1" dirty="0">
              <a:solidFill>
                <a:schemeClr val="dk1"/>
              </a:solidFill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E2BAD8A-064B-7FFC-903B-6713FF34B9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956" y="1096192"/>
            <a:ext cx="4909455" cy="490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66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>
          <a:extLst>
            <a:ext uri="{FF2B5EF4-FFF2-40B4-BE49-F238E27FC236}">
              <a16:creationId xmlns:a16="http://schemas.microsoft.com/office/drawing/2014/main" id="{5FB32687-0D70-BD4E-1384-CCE1A509C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4B17C74-9D1E-82DA-56A9-F5FAAD315CE3}"/>
              </a:ext>
            </a:extLst>
          </p:cNvPr>
          <p:cNvSpPr/>
          <p:nvPr/>
        </p:nvSpPr>
        <p:spPr>
          <a:xfrm>
            <a:off x="0" y="1361441"/>
            <a:ext cx="12192000" cy="5143226"/>
          </a:xfrm>
          <a:prstGeom prst="rect">
            <a:avLst/>
          </a:prstGeom>
          <a:solidFill>
            <a:srgbClr val="46D7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1" name="Google Shape;111;p18">
            <a:extLst>
              <a:ext uri="{FF2B5EF4-FFF2-40B4-BE49-F238E27FC236}">
                <a16:creationId xmlns:a16="http://schemas.microsoft.com/office/drawing/2014/main" id="{106DA22E-2C49-789F-D8CD-5518B279C00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772" b="3763"/>
          <a:stretch/>
        </p:blipFill>
        <p:spPr>
          <a:xfrm>
            <a:off x="727167" y="353334"/>
            <a:ext cx="2036100" cy="32576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19;p18">
            <a:extLst>
              <a:ext uri="{FF2B5EF4-FFF2-40B4-BE49-F238E27FC236}">
                <a16:creationId xmlns:a16="http://schemas.microsoft.com/office/drawing/2014/main" id="{AA2E6D5B-C09D-8355-0673-DC6A9ED8A77B}"/>
              </a:ext>
            </a:extLst>
          </p:cNvPr>
          <p:cNvSpPr txBox="1"/>
          <p:nvPr/>
        </p:nvSpPr>
        <p:spPr>
          <a:xfrm>
            <a:off x="609599" y="669532"/>
            <a:ext cx="9062301" cy="57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uk-UA" sz="2133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4</a:t>
            </a:r>
            <a:r>
              <a:rPr lang="ru-RU" sz="2133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. </a:t>
            </a:r>
            <a:r>
              <a:rPr lang="uk-UA" sz="2133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Оберіть роль </a:t>
            </a:r>
            <a:r>
              <a:rPr lang="uk-UA" sz="2133" b="1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Організатор земельних аукціонів</a:t>
            </a:r>
            <a:endParaRPr sz="2133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7D65269-5B12-7E90-B7F1-E7BAB4698C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489" y="1670664"/>
            <a:ext cx="10899022" cy="44699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58247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>
          <a:extLst>
            <a:ext uri="{FF2B5EF4-FFF2-40B4-BE49-F238E27FC236}">
              <a16:creationId xmlns:a16="http://schemas.microsoft.com/office/drawing/2014/main" id="{F5304202-16F0-FBE6-E552-72BCF05E0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4B3B16E-3CD9-8591-8FB4-49983DEFC49E}"/>
              </a:ext>
            </a:extLst>
          </p:cNvPr>
          <p:cNvSpPr/>
          <p:nvPr/>
        </p:nvSpPr>
        <p:spPr>
          <a:xfrm>
            <a:off x="0" y="1168400"/>
            <a:ext cx="12192000" cy="5689600"/>
          </a:xfrm>
          <a:prstGeom prst="rect">
            <a:avLst/>
          </a:prstGeom>
          <a:solidFill>
            <a:srgbClr val="46D7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1" name="Google Shape;111;p18">
            <a:extLst>
              <a:ext uri="{FF2B5EF4-FFF2-40B4-BE49-F238E27FC236}">
                <a16:creationId xmlns:a16="http://schemas.microsoft.com/office/drawing/2014/main" id="{B3ED189E-6813-6B03-0492-1942FADE6F7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772" b="3763"/>
          <a:stretch/>
        </p:blipFill>
        <p:spPr>
          <a:xfrm>
            <a:off x="727167" y="353334"/>
            <a:ext cx="2036100" cy="32576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19;p18">
            <a:extLst>
              <a:ext uri="{FF2B5EF4-FFF2-40B4-BE49-F238E27FC236}">
                <a16:creationId xmlns:a16="http://schemas.microsoft.com/office/drawing/2014/main" id="{FED12BC7-F887-6EBC-B31D-E118E6981A92}"/>
              </a:ext>
            </a:extLst>
          </p:cNvPr>
          <p:cNvSpPr txBox="1"/>
          <p:nvPr/>
        </p:nvSpPr>
        <p:spPr>
          <a:xfrm>
            <a:off x="609599" y="618732"/>
            <a:ext cx="9062301" cy="57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uk-UA" sz="2133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5</a:t>
            </a:r>
            <a:r>
              <a:rPr lang="ru-RU" sz="2133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. </a:t>
            </a:r>
            <a:r>
              <a:rPr lang="uk-UA" sz="2133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Заповніть назву та ЄДРПОУ організації</a:t>
            </a:r>
            <a:endParaRPr sz="2133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D04956-6137-E837-818C-FF2694D3B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884" y="1436984"/>
            <a:ext cx="10546231" cy="50422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02138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>
          <a:extLst>
            <a:ext uri="{FF2B5EF4-FFF2-40B4-BE49-F238E27FC236}">
              <a16:creationId xmlns:a16="http://schemas.microsoft.com/office/drawing/2014/main" id="{F03AD338-CA0A-EAB8-21D7-B38CE9907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97A7315-11A7-EDDA-DA25-4D1407DAD55A}"/>
              </a:ext>
            </a:extLst>
          </p:cNvPr>
          <p:cNvSpPr/>
          <p:nvPr/>
        </p:nvSpPr>
        <p:spPr>
          <a:xfrm>
            <a:off x="0" y="1270000"/>
            <a:ext cx="12192000" cy="5588000"/>
          </a:xfrm>
          <a:prstGeom prst="rect">
            <a:avLst/>
          </a:prstGeom>
          <a:solidFill>
            <a:srgbClr val="46D7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1" name="Google Shape;111;p18">
            <a:extLst>
              <a:ext uri="{FF2B5EF4-FFF2-40B4-BE49-F238E27FC236}">
                <a16:creationId xmlns:a16="http://schemas.microsoft.com/office/drawing/2014/main" id="{5CF110AC-9338-B351-5CD0-0175A065D59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772" b="3763"/>
          <a:stretch/>
        </p:blipFill>
        <p:spPr>
          <a:xfrm>
            <a:off x="727167" y="353334"/>
            <a:ext cx="2036100" cy="32576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19;p18">
            <a:extLst>
              <a:ext uri="{FF2B5EF4-FFF2-40B4-BE49-F238E27FC236}">
                <a16:creationId xmlns:a16="http://schemas.microsoft.com/office/drawing/2014/main" id="{1BC88F7F-AEB2-4429-019E-FA22CE30A0F8}"/>
              </a:ext>
            </a:extLst>
          </p:cNvPr>
          <p:cNvSpPr txBox="1"/>
          <p:nvPr/>
        </p:nvSpPr>
        <p:spPr>
          <a:xfrm>
            <a:off x="609599" y="618732"/>
            <a:ext cx="11371869" cy="57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ru-RU" sz="2133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6. </a:t>
            </a:r>
            <a:r>
              <a:rPr lang="ru-RU" sz="2133" dirty="0" err="1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Заповніть</a:t>
            </a:r>
            <a:r>
              <a:rPr lang="ru-RU" sz="2133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sz="2133" dirty="0" err="1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дані</a:t>
            </a:r>
            <a:r>
              <a:rPr lang="ru-RU" sz="2133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про </a:t>
            </a:r>
            <a:r>
              <a:rPr lang="ru-RU" sz="2133" dirty="0" err="1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юридичну</a:t>
            </a:r>
            <a:r>
              <a:rPr lang="ru-RU" sz="2133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адресу та </a:t>
            </a:r>
            <a:r>
              <a:rPr lang="ru-RU" sz="2133" dirty="0" err="1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інформацію</a:t>
            </a:r>
            <a:r>
              <a:rPr lang="ru-RU" sz="2133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sz="2133" dirty="0" err="1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щодо</a:t>
            </a:r>
            <a:r>
              <a:rPr lang="ru-RU" sz="2133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sz="2133" dirty="0" err="1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підтвердження</a:t>
            </a:r>
            <a:r>
              <a:rPr lang="ru-RU" sz="2133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sz="2133" dirty="0" err="1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повноважень</a:t>
            </a:r>
            <a:endParaRPr lang="ru-RU" sz="2133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4570EC-3049-C830-D174-0FD88780A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3879" y="1436984"/>
            <a:ext cx="7424242" cy="53150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29789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>
          <a:extLst>
            <a:ext uri="{FF2B5EF4-FFF2-40B4-BE49-F238E27FC236}">
              <a16:creationId xmlns:a16="http://schemas.microsoft.com/office/drawing/2014/main" id="{C18BA700-0438-84CE-B831-158A8379F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8">
            <a:extLst>
              <a:ext uri="{FF2B5EF4-FFF2-40B4-BE49-F238E27FC236}">
                <a16:creationId xmlns:a16="http://schemas.microsoft.com/office/drawing/2014/main" id="{1FE14FBE-6ABE-F511-6ADE-68703364500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772" b="3763"/>
          <a:stretch/>
        </p:blipFill>
        <p:spPr>
          <a:xfrm>
            <a:off x="727167" y="353334"/>
            <a:ext cx="2036100" cy="32576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19;p18">
            <a:extLst>
              <a:ext uri="{FF2B5EF4-FFF2-40B4-BE49-F238E27FC236}">
                <a16:creationId xmlns:a16="http://schemas.microsoft.com/office/drawing/2014/main" id="{E61FD8F2-7652-E3BA-614F-FA6CF7B31E0D}"/>
              </a:ext>
            </a:extLst>
          </p:cNvPr>
          <p:cNvSpPr txBox="1"/>
          <p:nvPr/>
        </p:nvSpPr>
        <p:spPr>
          <a:xfrm>
            <a:off x="609599" y="862572"/>
            <a:ext cx="11371869" cy="57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ru-RU" sz="2133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7. </a:t>
            </a:r>
            <a:r>
              <a:rPr lang="ru-RU" sz="2133" dirty="0" err="1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Підпишіть</a:t>
            </a:r>
            <a:r>
              <a:rPr lang="ru-RU" sz="2133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sz="2133" b="1" dirty="0" err="1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договір</a:t>
            </a:r>
            <a:r>
              <a:rPr lang="ru-RU" sz="2133" b="1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про </a:t>
            </a:r>
            <a:r>
              <a:rPr lang="ru-RU" sz="2133" b="1" dirty="0" err="1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проведення</a:t>
            </a:r>
            <a:r>
              <a:rPr lang="ru-RU" sz="2133" b="1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sz="2133" b="1" dirty="0" err="1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земельних</a:t>
            </a:r>
            <a:r>
              <a:rPr lang="ru-RU" sz="2133" b="1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sz="2133" b="1" dirty="0" err="1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торгів</a:t>
            </a:r>
            <a:r>
              <a:rPr lang="ru-RU" sz="2133" b="1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sz="2133" dirty="0" err="1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із</a:t>
            </a:r>
            <a:r>
              <a:rPr lang="ru-RU" sz="2133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sz="2133" dirty="0" err="1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майданчиком</a:t>
            </a:r>
            <a:endParaRPr lang="ru-RU" sz="2133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119;p18">
            <a:extLst>
              <a:ext uri="{FF2B5EF4-FFF2-40B4-BE49-F238E27FC236}">
                <a16:creationId xmlns:a16="http://schemas.microsoft.com/office/drawing/2014/main" id="{77CB4D5C-DC30-DE96-D6BC-5D9C09A7A795}"/>
              </a:ext>
            </a:extLst>
          </p:cNvPr>
          <p:cNvSpPr txBox="1"/>
          <p:nvPr/>
        </p:nvSpPr>
        <p:spPr>
          <a:xfrm>
            <a:off x="919807" y="1355150"/>
            <a:ext cx="11452818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Договір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та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інструкції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щодо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підписання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надійдуть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на Вашу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електронну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пошту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,  </a:t>
            </a:r>
          </a:p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яку Ви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вказали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під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час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реєстрації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119;p18">
            <a:extLst>
              <a:ext uri="{FF2B5EF4-FFF2-40B4-BE49-F238E27FC236}">
                <a16:creationId xmlns:a16="http://schemas.microsoft.com/office/drawing/2014/main" id="{BC10A832-C24F-3EFC-FA49-DA77BC8938EF}"/>
              </a:ext>
            </a:extLst>
          </p:cNvPr>
          <p:cNvSpPr txBox="1"/>
          <p:nvPr/>
        </p:nvSpPr>
        <p:spPr>
          <a:xfrm>
            <a:off x="5578702" y="3867049"/>
            <a:ext cx="1034593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АБО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119;p18">
            <a:extLst>
              <a:ext uri="{FF2B5EF4-FFF2-40B4-BE49-F238E27FC236}">
                <a16:creationId xmlns:a16="http://schemas.microsoft.com/office/drawing/2014/main" id="{250C29D7-F353-EC41-75FE-60B5B33EE69E}"/>
              </a:ext>
            </a:extLst>
          </p:cNvPr>
          <p:cNvSpPr txBox="1"/>
          <p:nvPr/>
        </p:nvSpPr>
        <p:spPr>
          <a:xfrm>
            <a:off x="4174413" y="2436444"/>
            <a:ext cx="3843173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Договір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можна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підписати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: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7753EA7-B38D-02A3-4360-46656B2B43F8}"/>
              </a:ext>
            </a:extLst>
          </p:cNvPr>
          <p:cNvSpPr/>
          <p:nvPr/>
        </p:nvSpPr>
        <p:spPr>
          <a:xfrm>
            <a:off x="1784183" y="3546315"/>
            <a:ext cx="1711568" cy="1318536"/>
          </a:xfrm>
          <a:prstGeom prst="rect">
            <a:avLst/>
          </a:prstGeom>
          <a:solidFill>
            <a:srgbClr val="46D7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EE841FF-F9A6-6D4B-CF95-30CE10B07DF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46D75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464" y="3562821"/>
            <a:ext cx="1501384" cy="1302030"/>
          </a:xfrm>
          <a:prstGeom prst="rect">
            <a:avLst/>
          </a:prstGeom>
        </p:spPr>
      </p:pic>
      <p:sp>
        <p:nvSpPr>
          <p:cNvPr id="15" name="Google Shape;119;p18">
            <a:extLst>
              <a:ext uri="{FF2B5EF4-FFF2-40B4-BE49-F238E27FC236}">
                <a16:creationId xmlns:a16="http://schemas.microsoft.com/office/drawing/2014/main" id="{9666A011-9046-10EC-63D9-5531B356E1B8}"/>
              </a:ext>
            </a:extLst>
          </p:cNvPr>
          <p:cNvSpPr txBox="1"/>
          <p:nvPr/>
        </p:nvSpPr>
        <p:spPr>
          <a:xfrm>
            <a:off x="727167" y="4947831"/>
            <a:ext cx="4814580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В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паперовому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варіанті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, та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відправити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кур’єрською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службою доставки </a:t>
            </a:r>
          </a:p>
          <a:p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або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поштою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Google Shape;119;p18">
            <a:extLst>
              <a:ext uri="{FF2B5EF4-FFF2-40B4-BE49-F238E27FC236}">
                <a16:creationId xmlns:a16="http://schemas.microsoft.com/office/drawing/2014/main" id="{49305C1E-6CC5-1B98-C575-8773E315E3A6}"/>
              </a:ext>
            </a:extLst>
          </p:cNvPr>
          <p:cNvSpPr txBox="1"/>
          <p:nvPr/>
        </p:nvSpPr>
        <p:spPr>
          <a:xfrm>
            <a:off x="8173359" y="4947830"/>
            <a:ext cx="2921989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uk-UA" sz="2000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В електронному вигляді,</a:t>
            </a:r>
          </a:p>
          <a:p>
            <a:r>
              <a:rPr lang="uk-UA" sz="2000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КЕП/ЕЦП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3AC02B6-13D5-E5CA-536A-319959E5097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t="797" r="23750" b="22238"/>
          <a:stretch/>
        </p:blipFill>
        <p:spPr>
          <a:xfrm>
            <a:off x="8701866" y="3546315"/>
            <a:ext cx="1713162" cy="131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94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>
          <a:extLst>
            <a:ext uri="{FF2B5EF4-FFF2-40B4-BE49-F238E27FC236}">
              <a16:creationId xmlns:a16="http://schemas.microsoft.com/office/drawing/2014/main" id="{31A60E5D-C3F9-187B-4BEE-7F948EA85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823BB64-1F35-CE49-B5BB-87F8E6288E88}"/>
              </a:ext>
            </a:extLst>
          </p:cNvPr>
          <p:cNvSpPr/>
          <p:nvPr/>
        </p:nvSpPr>
        <p:spPr>
          <a:xfrm>
            <a:off x="0" y="3737847"/>
            <a:ext cx="12192000" cy="2766820"/>
          </a:xfrm>
          <a:prstGeom prst="rect">
            <a:avLst/>
          </a:prstGeom>
          <a:solidFill>
            <a:srgbClr val="46D7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1" name="Google Shape;111;p18">
            <a:extLst>
              <a:ext uri="{FF2B5EF4-FFF2-40B4-BE49-F238E27FC236}">
                <a16:creationId xmlns:a16="http://schemas.microsoft.com/office/drawing/2014/main" id="{D5AB5C03-1950-86D7-62E7-0298C79A0B2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772" b="3763"/>
          <a:stretch/>
        </p:blipFill>
        <p:spPr>
          <a:xfrm>
            <a:off x="727167" y="353334"/>
            <a:ext cx="2036100" cy="325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>
            <a:extLst>
              <a:ext uri="{FF2B5EF4-FFF2-40B4-BE49-F238E27FC236}">
                <a16:creationId xmlns:a16="http://schemas.microsoft.com/office/drawing/2014/main" id="{C617FE1B-0936-45CC-449D-9E9572F4F91C}"/>
              </a:ext>
            </a:extLst>
          </p:cNvPr>
          <p:cNvSpPr txBox="1"/>
          <p:nvPr/>
        </p:nvSpPr>
        <p:spPr>
          <a:xfrm>
            <a:off x="596557" y="1069276"/>
            <a:ext cx="11168566" cy="13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R="406390" algn="ctr"/>
            <a:r>
              <a:rPr lang="ru-RU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Спеціаліст</a:t>
            </a:r>
            <a:r>
              <a:rPr lang="ru-RU" sz="3600" b="1" dirty="0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RU" sz="3600" b="1" dirty="0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підтримки</a:t>
            </a:r>
            <a:r>
              <a:rPr lang="ru-RU" sz="3600" b="1" dirty="0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Ваш </a:t>
            </a:r>
            <a:r>
              <a:rPr lang="ru-RU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особистий</a:t>
            </a:r>
            <a:r>
              <a:rPr lang="ru-RU" sz="3600" b="1" dirty="0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радник</a:t>
            </a:r>
            <a:r>
              <a:rPr lang="ru-RU" sz="3600" b="1" dirty="0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</a:t>
            </a:r>
            <a:r>
              <a:rPr lang="ru-RU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роботі</a:t>
            </a:r>
            <a:r>
              <a:rPr lang="ru-RU" sz="3600" b="1" dirty="0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майданчику</a:t>
            </a:r>
            <a:endParaRPr sz="54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Google Shape;113;p18">
            <a:extLst>
              <a:ext uri="{FF2B5EF4-FFF2-40B4-BE49-F238E27FC236}">
                <a16:creationId xmlns:a16="http://schemas.microsoft.com/office/drawing/2014/main" id="{0DAD2B46-E815-8A04-1848-FB5DBF6A822A}"/>
              </a:ext>
            </a:extLst>
          </p:cNvPr>
          <p:cNvSpPr txBox="1"/>
          <p:nvPr/>
        </p:nvSpPr>
        <p:spPr>
          <a:xfrm>
            <a:off x="5285389" y="2383671"/>
            <a:ext cx="2515744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250000"/>
              </a:lnSpc>
            </a:pPr>
            <a:r>
              <a:rPr lang="ru-RU" sz="2800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0 800 501 111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D867ADFD-BB61-4C4B-8865-38F2D9E81A0A}"/>
              </a:ext>
            </a:extLst>
          </p:cNvPr>
          <p:cNvSpPr/>
          <p:nvPr/>
        </p:nvSpPr>
        <p:spPr>
          <a:xfrm>
            <a:off x="4734899" y="2934894"/>
            <a:ext cx="504581" cy="504581"/>
          </a:xfrm>
          <a:prstGeom prst="ellipse">
            <a:avLst/>
          </a:prstGeom>
          <a:solidFill>
            <a:srgbClr val="46D75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889CD08-F09D-D400-6615-001626C59D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901" y="3006896"/>
            <a:ext cx="360575" cy="36057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2585EC0-7236-E6FE-7471-4434600382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9030" y="4029206"/>
            <a:ext cx="9643621" cy="22066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67315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>
          <a:extLst>
            <a:ext uri="{FF2B5EF4-FFF2-40B4-BE49-F238E27FC236}">
              <a16:creationId xmlns:a16="http://schemas.microsoft.com/office/drawing/2014/main" id="{14B70692-C6D7-10B1-5169-4CAD4B21E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8">
            <a:extLst>
              <a:ext uri="{FF2B5EF4-FFF2-40B4-BE49-F238E27FC236}">
                <a16:creationId xmlns:a16="http://schemas.microsoft.com/office/drawing/2014/main" id="{E495C58F-931D-0FC5-FEC7-41EF2E8F0E6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772" b="3763"/>
          <a:stretch/>
        </p:blipFill>
        <p:spPr>
          <a:xfrm>
            <a:off x="727167" y="353334"/>
            <a:ext cx="2036100" cy="325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>
            <a:extLst>
              <a:ext uri="{FF2B5EF4-FFF2-40B4-BE49-F238E27FC236}">
                <a16:creationId xmlns:a16="http://schemas.microsoft.com/office/drawing/2014/main" id="{EC416A75-CD70-720D-94BF-D561D06E750C}"/>
              </a:ext>
            </a:extLst>
          </p:cNvPr>
          <p:cNvSpPr txBox="1"/>
          <p:nvPr/>
        </p:nvSpPr>
        <p:spPr>
          <a:xfrm>
            <a:off x="2934412" y="1075019"/>
            <a:ext cx="6671508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R="406390" algn="ctr"/>
            <a:r>
              <a:rPr lang="ru-RU" sz="3200" b="1" dirty="0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</a:t>
            </a:r>
            <a:r>
              <a:rPr lang="ru-RU" sz="32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якими</a:t>
            </a:r>
            <a:r>
              <a:rPr lang="ru-RU" sz="3200" b="1" dirty="0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питаннями</a:t>
            </a:r>
            <a:r>
              <a:rPr lang="ru-RU" sz="3200" b="1" dirty="0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звертатись</a:t>
            </a:r>
            <a:r>
              <a:rPr lang="ru-RU" sz="3200" b="1" dirty="0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sz="32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119;p18">
            <a:extLst>
              <a:ext uri="{FF2B5EF4-FFF2-40B4-BE49-F238E27FC236}">
                <a16:creationId xmlns:a16="http://schemas.microsoft.com/office/drawing/2014/main" id="{6D391A2D-FD9F-589B-56A5-673723C977FB}"/>
              </a:ext>
            </a:extLst>
          </p:cNvPr>
          <p:cNvSpPr txBox="1"/>
          <p:nvPr/>
        </p:nvSpPr>
        <p:spPr>
          <a:xfrm>
            <a:off x="933157" y="1721946"/>
            <a:ext cx="7445872" cy="3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46D75A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Робота в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електронному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кабінеті</a:t>
            </a:r>
            <a:endParaRPr lang="ru-RU" sz="2400" dirty="0">
              <a:solidFill>
                <a:srgbClr val="333333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  <a:p>
            <a:pPr marL="342900" indent="-342900">
              <a:lnSpc>
                <a:spcPct val="200000"/>
              </a:lnSpc>
              <a:buClr>
                <a:srgbClr val="46D75A"/>
              </a:buClr>
              <a:buFont typeface="Wingdings" panose="05000000000000000000" pitchFamily="2" charset="2"/>
              <a:buChar char="§"/>
            </a:pP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Навчання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по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публікації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лотів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в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системі</a:t>
            </a:r>
            <a:endParaRPr lang="ru-RU" sz="2400" dirty="0">
              <a:solidFill>
                <a:srgbClr val="333333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  <a:p>
            <a:pPr marL="342900" indent="-342900">
              <a:lnSpc>
                <a:spcPct val="200000"/>
              </a:lnSpc>
              <a:buClr>
                <a:srgbClr val="46D75A"/>
              </a:buClr>
              <a:buFont typeface="Wingdings" panose="05000000000000000000" pitchFamily="2" charset="2"/>
              <a:buChar char="§"/>
            </a:pP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Питання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стосовно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нормативної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документації</a:t>
            </a:r>
            <a:endParaRPr lang="ru-RU" sz="2400" dirty="0">
              <a:solidFill>
                <a:srgbClr val="333333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  <a:p>
            <a:pPr marL="342900" indent="-342900">
              <a:lnSpc>
                <a:spcPct val="200000"/>
              </a:lnSpc>
              <a:buClr>
                <a:srgbClr val="46D75A"/>
              </a:buClr>
              <a:buFont typeface="Wingdings" panose="05000000000000000000" pitchFamily="2" charset="2"/>
              <a:buChar char="§"/>
            </a:pP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Процеси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після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аукціону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: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документи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і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дедлайни</a:t>
            </a:r>
            <a:endParaRPr lang="ru-RU" sz="2400" dirty="0">
              <a:solidFill>
                <a:srgbClr val="333333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  <a:p>
            <a:pPr marL="342900" indent="-342900">
              <a:lnSpc>
                <a:spcPct val="200000"/>
              </a:lnSpc>
              <a:buClr>
                <a:srgbClr val="46D75A"/>
              </a:buClr>
              <a:buFont typeface="Wingdings" panose="05000000000000000000" pitchFamily="2" charset="2"/>
              <a:buChar char="§"/>
            </a:pP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Інші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питання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про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аукціони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, на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які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шукаєте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відповіді</a:t>
            </a:r>
            <a:endParaRPr lang="ru-RU" sz="2400" dirty="0">
              <a:solidFill>
                <a:srgbClr val="333333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1DF8BCDB-377A-EA0E-9359-9D87DA1E7A22}"/>
              </a:ext>
            </a:extLst>
          </p:cNvPr>
          <p:cNvSpPr/>
          <p:nvPr/>
        </p:nvSpPr>
        <p:spPr>
          <a:xfrm rot="240574">
            <a:off x="8889948" y="3648269"/>
            <a:ext cx="2794361" cy="2673121"/>
          </a:xfrm>
          <a:prstGeom prst="ellipse">
            <a:avLst/>
          </a:prstGeom>
          <a:noFill/>
          <a:ln w="127000">
            <a:solidFill>
              <a:srgbClr val="46D7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Google Shape;112;p18">
            <a:extLst>
              <a:ext uri="{FF2B5EF4-FFF2-40B4-BE49-F238E27FC236}">
                <a16:creationId xmlns:a16="http://schemas.microsoft.com/office/drawing/2014/main" id="{5F3BD19F-01C8-6CEF-5AC8-E8F3B76BF7F9}"/>
              </a:ext>
            </a:extLst>
          </p:cNvPr>
          <p:cNvSpPr txBox="1"/>
          <p:nvPr/>
        </p:nvSpPr>
        <p:spPr>
          <a:xfrm rot="678442">
            <a:off x="9904851" y="3594344"/>
            <a:ext cx="1174366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R="406390" algn="ctr"/>
            <a:r>
              <a:rPr lang="ru-RU" sz="16600" b="1" dirty="0">
                <a:solidFill>
                  <a:srgbClr val="46D75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sz="16600" b="1" dirty="0">
              <a:solidFill>
                <a:srgbClr val="46D75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921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>
          <a:extLst>
            <a:ext uri="{FF2B5EF4-FFF2-40B4-BE49-F238E27FC236}">
              <a16:creationId xmlns:a16="http://schemas.microsoft.com/office/drawing/2014/main" id="{67DB98EC-9746-480C-F8DE-05BF0F00A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7432D226-7B41-F8EF-8AEF-EE5482BDBD1B}"/>
              </a:ext>
            </a:extLst>
          </p:cNvPr>
          <p:cNvSpPr/>
          <p:nvPr/>
        </p:nvSpPr>
        <p:spPr>
          <a:xfrm>
            <a:off x="0" y="2301240"/>
            <a:ext cx="12192000" cy="2255520"/>
          </a:xfrm>
          <a:prstGeom prst="roundRect">
            <a:avLst/>
          </a:prstGeom>
          <a:solidFill>
            <a:srgbClr val="46D7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46D75A"/>
              </a:solidFill>
            </a:endParaRPr>
          </a:p>
        </p:txBody>
      </p:sp>
      <p:pic>
        <p:nvPicPr>
          <p:cNvPr id="111" name="Google Shape;111;p18">
            <a:extLst>
              <a:ext uri="{FF2B5EF4-FFF2-40B4-BE49-F238E27FC236}">
                <a16:creationId xmlns:a16="http://schemas.microsoft.com/office/drawing/2014/main" id="{588D5C07-CBF3-E397-5C3D-79EE90F27B9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772" b="3763"/>
          <a:stretch/>
        </p:blipFill>
        <p:spPr>
          <a:xfrm>
            <a:off x="727167" y="353334"/>
            <a:ext cx="2036100" cy="325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>
            <a:extLst>
              <a:ext uri="{FF2B5EF4-FFF2-40B4-BE49-F238E27FC236}">
                <a16:creationId xmlns:a16="http://schemas.microsoft.com/office/drawing/2014/main" id="{F97E74D9-859B-0243-043F-6FBA3DB71F06}"/>
              </a:ext>
            </a:extLst>
          </p:cNvPr>
          <p:cNvSpPr txBox="1"/>
          <p:nvPr/>
        </p:nvSpPr>
        <p:spPr>
          <a:xfrm>
            <a:off x="1531857" y="2731097"/>
            <a:ext cx="9403995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R="406390" algn="ctr"/>
            <a:r>
              <a:rPr lang="ru-RU" sz="32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Публікація</a:t>
            </a:r>
            <a:r>
              <a:rPr lang="ru-RU" sz="3200" b="1" dirty="0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лоту. </a:t>
            </a:r>
          </a:p>
          <a:p>
            <a:pPr marR="406390" algn="ctr"/>
            <a:r>
              <a:rPr lang="ru-RU" sz="32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</a:t>
            </a:r>
            <a:r>
              <a:rPr lang="ru-RU" sz="3200" b="1" dirty="0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моменти</a:t>
            </a:r>
            <a:r>
              <a:rPr lang="ru-RU" sz="3200" b="1" dirty="0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 </a:t>
            </a:r>
            <a:r>
              <a:rPr lang="ru-RU" sz="32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RU" sz="3200" b="1" dirty="0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варто</a:t>
            </a:r>
            <a:r>
              <a:rPr lang="ru-RU" sz="3200" b="1" dirty="0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звернути</a:t>
            </a:r>
            <a:r>
              <a:rPr lang="ru-RU" sz="3200" b="1" dirty="0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увагу</a:t>
            </a:r>
            <a:endParaRPr lang="ru-RU" sz="32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453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>
          <a:extLst>
            <a:ext uri="{FF2B5EF4-FFF2-40B4-BE49-F238E27FC236}">
              <a16:creationId xmlns:a16="http://schemas.microsoft.com/office/drawing/2014/main" id="{707B2566-F5FF-D05F-06D3-2DB481067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37E1E66-28D4-74D3-E204-DAC8C89D97F3}"/>
              </a:ext>
            </a:extLst>
          </p:cNvPr>
          <p:cNvSpPr/>
          <p:nvPr/>
        </p:nvSpPr>
        <p:spPr>
          <a:xfrm>
            <a:off x="0" y="1777123"/>
            <a:ext cx="12192000" cy="5080876"/>
          </a:xfrm>
          <a:prstGeom prst="rect">
            <a:avLst/>
          </a:prstGeom>
          <a:solidFill>
            <a:srgbClr val="46D7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1" name="Google Shape;111;p18">
            <a:extLst>
              <a:ext uri="{FF2B5EF4-FFF2-40B4-BE49-F238E27FC236}">
                <a16:creationId xmlns:a16="http://schemas.microsoft.com/office/drawing/2014/main" id="{83B62C23-29C6-F564-52BF-D537287967D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772" b="3763"/>
          <a:stretch/>
        </p:blipFill>
        <p:spPr>
          <a:xfrm>
            <a:off x="727167" y="353334"/>
            <a:ext cx="2036100" cy="325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BC09E2-0C65-E47B-84A2-1600B30AA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57" y="2135835"/>
            <a:ext cx="7360668" cy="24207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B6D147D-0869-3FE6-D9D5-6BBD22264D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3440" y="3684907"/>
            <a:ext cx="3227103" cy="2959733"/>
          </a:xfrm>
          <a:prstGeom prst="rect">
            <a:avLst/>
          </a:prstGeom>
        </p:spPr>
      </p:pic>
      <p:cxnSp>
        <p:nvCxnSpPr>
          <p:cNvPr id="9" name="Соединитель: изогнутый 8">
            <a:extLst>
              <a:ext uri="{FF2B5EF4-FFF2-40B4-BE49-F238E27FC236}">
                <a16:creationId xmlns:a16="http://schemas.microsoft.com/office/drawing/2014/main" id="{E3436EDD-FA0D-D157-AAEA-CF97B5C0E396}"/>
              </a:ext>
            </a:extLst>
          </p:cNvPr>
          <p:cNvCxnSpPr>
            <a:cxnSpLocks/>
            <a:stCxn id="4" idx="2"/>
            <a:endCxn id="6" idx="1"/>
          </p:cNvCxnSpPr>
          <p:nvPr/>
        </p:nvCxnSpPr>
        <p:spPr>
          <a:xfrm rot="16200000" flipH="1">
            <a:off x="6018517" y="2709850"/>
            <a:ext cx="608197" cy="4301649"/>
          </a:xfrm>
          <a:prstGeom prst="curved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119;p18">
            <a:extLst>
              <a:ext uri="{FF2B5EF4-FFF2-40B4-BE49-F238E27FC236}">
                <a16:creationId xmlns:a16="http://schemas.microsoft.com/office/drawing/2014/main" id="{E849ACC6-D7A1-B636-354F-7C8C24ED740A}"/>
              </a:ext>
            </a:extLst>
          </p:cNvPr>
          <p:cNvSpPr txBox="1"/>
          <p:nvPr/>
        </p:nvSpPr>
        <p:spPr>
          <a:xfrm>
            <a:off x="413160" y="874480"/>
            <a:ext cx="11371869" cy="90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uk-UA" sz="2000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Оберіть</a:t>
            </a:r>
            <a:r>
              <a:rPr lang="uk-UA" sz="2133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потрібну процедуру. </a:t>
            </a:r>
            <a:r>
              <a:rPr lang="uk-UA" sz="2133" b="1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«Новий аукціон (земля)»</a:t>
            </a:r>
            <a:r>
              <a:rPr lang="uk-UA" sz="2133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для оренди, продажу або продажу </a:t>
            </a:r>
          </a:p>
          <a:p>
            <a:r>
              <a:rPr lang="uk-UA" sz="2133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з переважним правом.</a:t>
            </a:r>
            <a:endParaRPr lang="ru-RU" sz="2133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095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>
          <a:extLst>
            <a:ext uri="{FF2B5EF4-FFF2-40B4-BE49-F238E27FC236}">
              <a16:creationId xmlns:a16="http://schemas.microsoft.com/office/drawing/2014/main" id="{FEF37FAA-A605-1C0E-CFFC-2C37851F2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69ED9AB-C022-2B72-DF1D-1F8309D89540}"/>
              </a:ext>
            </a:extLst>
          </p:cNvPr>
          <p:cNvSpPr/>
          <p:nvPr/>
        </p:nvSpPr>
        <p:spPr>
          <a:xfrm>
            <a:off x="0" y="888562"/>
            <a:ext cx="12192000" cy="5756078"/>
          </a:xfrm>
          <a:prstGeom prst="rect">
            <a:avLst/>
          </a:prstGeom>
          <a:solidFill>
            <a:srgbClr val="46D7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1" name="Google Shape;111;p18">
            <a:extLst>
              <a:ext uri="{FF2B5EF4-FFF2-40B4-BE49-F238E27FC236}">
                <a16:creationId xmlns:a16="http://schemas.microsoft.com/office/drawing/2014/main" id="{7012AC27-1F4C-7C54-79DD-1523C76020F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772" b="3763"/>
          <a:stretch/>
        </p:blipFill>
        <p:spPr>
          <a:xfrm>
            <a:off x="727167" y="353334"/>
            <a:ext cx="2036100" cy="325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C77C78-3B77-5A44-5113-37747F7CCD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435" y="1236510"/>
            <a:ext cx="11381130" cy="51541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Google Shape;119;p18">
            <a:extLst>
              <a:ext uri="{FF2B5EF4-FFF2-40B4-BE49-F238E27FC236}">
                <a16:creationId xmlns:a16="http://schemas.microsoft.com/office/drawing/2014/main" id="{BAF40AD2-F344-A7F1-438B-510D83A046C6}"/>
              </a:ext>
            </a:extLst>
          </p:cNvPr>
          <p:cNvSpPr txBox="1"/>
          <p:nvPr/>
        </p:nvSpPr>
        <p:spPr>
          <a:xfrm>
            <a:off x="6967897" y="146905"/>
            <a:ext cx="5457784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uk-UA" sz="1600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Корисний функціонал, якщо в Вашому кабінеті вже є опубліковані аукціони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Соединитель: изогнутый 9">
            <a:extLst>
              <a:ext uri="{FF2B5EF4-FFF2-40B4-BE49-F238E27FC236}">
                <a16:creationId xmlns:a16="http://schemas.microsoft.com/office/drawing/2014/main" id="{25A334F0-2FB2-F242-9785-CF90010AE984}"/>
              </a:ext>
            </a:extLst>
          </p:cNvPr>
          <p:cNvCxnSpPr>
            <a:cxnSpLocks/>
          </p:cNvCxnSpPr>
          <p:nvPr/>
        </p:nvCxnSpPr>
        <p:spPr>
          <a:xfrm rot="16200000" flipH="1">
            <a:off x="9016028" y="694988"/>
            <a:ext cx="1058582" cy="701038"/>
          </a:xfrm>
          <a:prstGeom prst="curvedConnector3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080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>
          <a:extLst>
            <a:ext uri="{FF2B5EF4-FFF2-40B4-BE49-F238E27FC236}">
              <a16:creationId xmlns:a16="http://schemas.microsoft.com/office/drawing/2014/main" id="{40D04D3B-D107-5A2D-B58D-CB7C2892F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70EF8BD-9164-0154-EEF4-229831BDBA6D}"/>
              </a:ext>
            </a:extLst>
          </p:cNvPr>
          <p:cNvSpPr/>
          <p:nvPr/>
        </p:nvSpPr>
        <p:spPr>
          <a:xfrm>
            <a:off x="0" y="719740"/>
            <a:ext cx="12192000" cy="6178899"/>
          </a:xfrm>
          <a:prstGeom prst="rect">
            <a:avLst/>
          </a:prstGeom>
          <a:solidFill>
            <a:srgbClr val="46D7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1" name="Google Shape;111;p18">
            <a:extLst>
              <a:ext uri="{FF2B5EF4-FFF2-40B4-BE49-F238E27FC236}">
                <a16:creationId xmlns:a16="http://schemas.microsoft.com/office/drawing/2014/main" id="{B8256A71-B595-9F88-860C-CD6582E9753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772" b="3763"/>
          <a:stretch/>
        </p:blipFill>
        <p:spPr>
          <a:xfrm>
            <a:off x="727167" y="353334"/>
            <a:ext cx="2036100" cy="325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F94C6E0-4831-67DD-1F96-C4D3C953F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48" y="884635"/>
            <a:ext cx="7010551" cy="58618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Google Shape;119;p18">
            <a:extLst>
              <a:ext uri="{FF2B5EF4-FFF2-40B4-BE49-F238E27FC236}">
                <a16:creationId xmlns:a16="http://schemas.microsoft.com/office/drawing/2014/main" id="{5DA71975-09DD-C4CB-E6E2-40A04D015B38}"/>
              </a:ext>
            </a:extLst>
          </p:cNvPr>
          <p:cNvSpPr txBox="1"/>
          <p:nvPr/>
        </p:nvSpPr>
        <p:spPr>
          <a:xfrm>
            <a:off x="7432767" y="202955"/>
            <a:ext cx="4534759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uk-UA" sz="2000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Заповніть </a:t>
            </a:r>
            <a:r>
              <a:rPr lang="uk-UA" sz="2000" b="1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реквізити для плати за лот</a:t>
            </a:r>
            <a:endParaRPr lang="ru-RU" sz="2133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Соединитель: изогнутый 12">
            <a:extLst>
              <a:ext uri="{FF2B5EF4-FFF2-40B4-BE49-F238E27FC236}">
                <a16:creationId xmlns:a16="http://schemas.microsoft.com/office/drawing/2014/main" id="{91DB9434-F64B-3D36-FCF2-7B68C3B383C8}"/>
              </a:ext>
            </a:extLst>
          </p:cNvPr>
          <p:cNvCxnSpPr>
            <a:cxnSpLocks/>
            <a:endCxn id="10" idx="3"/>
          </p:cNvCxnSpPr>
          <p:nvPr/>
        </p:nvCxnSpPr>
        <p:spPr>
          <a:xfrm rot="5400000">
            <a:off x="7042493" y="1145093"/>
            <a:ext cx="3247974" cy="2092961"/>
          </a:xfrm>
          <a:prstGeom prst="curved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23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8"/>
          <p:cNvPicPr preferRelativeResize="0"/>
          <p:nvPr/>
        </p:nvPicPr>
        <p:blipFill rotWithShape="1">
          <a:blip r:embed="rId3">
            <a:alphaModFix/>
          </a:blip>
          <a:srcRect t="3772" b="3763"/>
          <a:stretch/>
        </p:blipFill>
        <p:spPr>
          <a:xfrm>
            <a:off x="727167" y="353334"/>
            <a:ext cx="2036100" cy="325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/>
          <p:cNvSpPr txBox="1"/>
          <p:nvPr/>
        </p:nvSpPr>
        <p:spPr>
          <a:xfrm>
            <a:off x="2094000" y="1289268"/>
            <a:ext cx="8004000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R="406390" algn="ctr"/>
            <a:r>
              <a:rPr lang="uk-UA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Законодавча база</a:t>
            </a:r>
            <a:endParaRPr sz="54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1286033" y="2462334"/>
            <a:ext cx="5522400" cy="57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ru" sz="2133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uk-UA" sz="2133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ЗЕМЕЛЬНИЙ  КОДЕКС УКРАЇНИ</a:t>
            </a:r>
            <a:endParaRPr sz="2133" dirty="0">
              <a:solidFill>
                <a:schemeClr val="dk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1390432" y="3153427"/>
            <a:ext cx="10289377" cy="1230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ru-RU" sz="2133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Постанова № 1013 </a:t>
            </a:r>
            <a:r>
              <a:rPr lang="ru-RU" sz="2133" i="1" dirty="0" err="1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Деякі</a:t>
            </a:r>
            <a:r>
              <a:rPr lang="ru-RU" sz="2133" i="1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sz="2133" i="1" dirty="0" err="1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питання</a:t>
            </a:r>
            <a:r>
              <a:rPr lang="ru-RU" sz="2133" i="1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sz="2133" i="1" dirty="0" err="1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підготовки</a:t>
            </a:r>
            <a:r>
              <a:rPr lang="ru-RU" sz="2133" i="1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до </a:t>
            </a:r>
            <a:r>
              <a:rPr lang="ru-RU" sz="2133" i="1" dirty="0" err="1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проведення</a:t>
            </a:r>
            <a:r>
              <a:rPr lang="ru-RU" sz="2133" i="1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та </a:t>
            </a:r>
            <a:r>
              <a:rPr lang="ru-RU" sz="2133" i="1" dirty="0" err="1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проведення</a:t>
            </a:r>
            <a:r>
              <a:rPr lang="ru-RU" sz="2133" i="1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sz="2133" i="1" dirty="0" err="1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земельних</a:t>
            </a:r>
            <a:r>
              <a:rPr lang="ru-RU" sz="2133" i="1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sz="2133" i="1" dirty="0" err="1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торгів</a:t>
            </a:r>
            <a:r>
              <a:rPr lang="ru-RU" sz="2133" i="1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для продажу </a:t>
            </a:r>
            <a:r>
              <a:rPr lang="ru-RU" sz="2133" i="1" dirty="0" err="1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земельних</a:t>
            </a:r>
            <a:r>
              <a:rPr lang="ru-RU" sz="2133" i="1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sz="2133" i="1" dirty="0" err="1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ділянок</a:t>
            </a:r>
            <a:r>
              <a:rPr lang="ru-RU" sz="2133" i="1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та </a:t>
            </a:r>
            <a:r>
              <a:rPr lang="ru-RU" sz="2133" i="1" dirty="0" err="1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набуття</a:t>
            </a:r>
            <a:r>
              <a:rPr lang="ru-RU" sz="2133" i="1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прав </a:t>
            </a:r>
            <a:r>
              <a:rPr lang="ru-RU" sz="2133" i="1" dirty="0" err="1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користування</a:t>
            </a:r>
            <a:r>
              <a:rPr lang="ru-RU" sz="2133" i="1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ними (</a:t>
            </a:r>
            <a:r>
              <a:rPr lang="ru-RU" sz="2133" i="1" dirty="0" err="1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оренди</a:t>
            </a:r>
            <a:r>
              <a:rPr lang="ru-RU" sz="2133" i="1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, </a:t>
            </a:r>
            <a:r>
              <a:rPr lang="ru-RU" sz="2133" i="1" dirty="0" err="1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суборенди</a:t>
            </a:r>
            <a:r>
              <a:rPr lang="ru-RU" sz="2133" i="1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, </a:t>
            </a:r>
            <a:r>
              <a:rPr lang="ru-RU" sz="2133" i="1" dirty="0" err="1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суперфіцію</a:t>
            </a:r>
            <a:r>
              <a:rPr lang="ru-RU" sz="2133" i="1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, </a:t>
            </a:r>
            <a:r>
              <a:rPr lang="ru-RU" sz="2133" i="1" dirty="0" err="1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емфітевзису</a:t>
            </a:r>
            <a:r>
              <a:rPr lang="ru-RU" sz="2133" i="1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)</a:t>
            </a:r>
            <a:endParaRPr sz="2133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1390433" y="4505134"/>
            <a:ext cx="8422800" cy="57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ru-RU" sz="2133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ЗАКОН УКРАЇНИ </a:t>
            </a:r>
            <a:r>
              <a:rPr lang="ru-RU" sz="2133" i="1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Про </a:t>
            </a:r>
            <a:r>
              <a:rPr lang="ru-RU" sz="2133" i="1" dirty="0" err="1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оренду</a:t>
            </a:r>
            <a:r>
              <a:rPr lang="ru-RU" sz="2133" i="1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sz="2133" i="1" dirty="0" err="1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землі</a:t>
            </a:r>
            <a:endParaRPr sz="2133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89589CE-62A0-5E13-DB96-704DC022E2EF}"/>
              </a:ext>
            </a:extLst>
          </p:cNvPr>
          <p:cNvSpPr/>
          <p:nvPr/>
        </p:nvSpPr>
        <p:spPr>
          <a:xfrm>
            <a:off x="725364" y="2548417"/>
            <a:ext cx="402246" cy="402246"/>
          </a:xfrm>
          <a:prstGeom prst="roundRect">
            <a:avLst/>
          </a:prstGeom>
          <a:solidFill>
            <a:srgbClr val="46D7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Стрелка: изогнутая вверх 5">
            <a:extLst>
              <a:ext uri="{FF2B5EF4-FFF2-40B4-BE49-F238E27FC236}">
                <a16:creationId xmlns:a16="http://schemas.microsoft.com/office/drawing/2014/main" id="{8DC03650-E7BB-73B1-66B5-9ED8ACAEDAEC}"/>
              </a:ext>
            </a:extLst>
          </p:cNvPr>
          <p:cNvSpPr/>
          <p:nvPr/>
        </p:nvSpPr>
        <p:spPr>
          <a:xfrm rot="2529618">
            <a:off x="831970" y="2612583"/>
            <a:ext cx="223324" cy="215880"/>
          </a:xfrm>
          <a:prstGeom prst="bent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0958D227-47E3-C150-D367-6E4F2FB2776B}"/>
              </a:ext>
            </a:extLst>
          </p:cNvPr>
          <p:cNvSpPr/>
          <p:nvPr/>
        </p:nvSpPr>
        <p:spPr>
          <a:xfrm>
            <a:off x="725364" y="3569817"/>
            <a:ext cx="402246" cy="402246"/>
          </a:xfrm>
          <a:prstGeom prst="roundRect">
            <a:avLst/>
          </a:prstGeom>
          <a:solidFill>
            <a:srgbClr val="46D7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елка: изогнутая вверх 7">
            <a:extLst>
              <a:ext uri="{FF2B5EF4-FFF2-40B4-BE49-F238E27FC236}">
                <a16:creationId xmlns:a16="http://schemas.microsoft.com/office/drawing/2014/main" id="{58EDF556-36AB-CF5E-A8DC-238CA5584245}"/>
              </a:ext>
            </a:extLst>
          </p:cNvPr>
          <p:cNvSpPr/>
          <p:nvPr/>
        </p:nvSpPr>
        <p:spPr>
          <a:xfrm rot="2529618">
            <a:off x="831970" y="3633983"/>
            <a:ext cx="223324" cy="215880"/>
          </a:xfrm>
          <a:prstGeom prst="bent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F88E633-B587-FD16-6ECD-6BCE555B5175}"/>
              </a:ext>
            </a:extLst>
          </p:cNvPr>
          <p:cNvSpPr/>
          <p:nvPr/>
        </p:nvSpPr>
        <p:spPr>
          <a:xfrm>
            <a:off x="725364" y="4591217"/>
            <a:ext cx="402246" cy="402246"/>
          </a:xfrm>
          <a:prstGeom prst="roundRect">
            <a:avLst/>
          </a:prstGeom>
          <a:solidFill>
            <a:srgbClr val="46D7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елка: изогнутая вверх 9">
            <a:extLst>
              <a:ext uri="{FF2B5EF4-FFF2-40B4-BE49-F238E27FC236}">
                <a16:creationId xmlns:a16="http://schemas.microsoft.com/office/drawing/2014/main" id="{AEBE0FFB-6CDF-B544-0FC7-061FA2B1AA11}"/>
              </a:ext>
            </a:extLst>
          </p:cNvPr>
          <p:cNvSpPr/>
          <p:nvPr/>
        </p:nvSpPr>
        <p:spPr>
          <a:xfrm rot="2529618">
            <a:off x="831970" y="4655383"/>
            <a:ext cx="223324" cy="215880"/>
          </a:xfrm>
          <a:prstGeom prst="bent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>
          <a:extLst>
            <a:ext uri="{FF2B5EF4-FFF2-40B4-BE49-F238E27FC236}">
              <a16:creationId xmlns:a16="http://schemas.microsoft.com/office/drawing/2014/main" id="{3A73495D-E667-A9F7-44B6-95459E1C4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id="{AD030D69-D902-FC7A-CCF9-719E82DB0744}"/>
              </a:ext>
            </a:extLst>
          </p:cNvPr>
          <p:cNvSpPr/>
          <p:nvPr/>
        </p:nvSpPr>
        <p:spPr>
          <a:xfrm>
            <a:off x="0" y="1229360"/>
            <a:ext cx="12192000" cy="5669279"/>
          </a:xfrm>
          <a:prstGeom prst="rect">
            <a:avLst/>
          </a:prstGeom>
          <a:solidFill>
            <a:srgbClr val="46D7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1" name="Google Shape;111;p18">
            <a:extLst>
              <a:ext uri="{FF2B5EF4-FFF2-40B4-BE49-F238E27FC236}">
                <a16:creationId xmlns:a16="http://schemas.microsoft.com/office/drawing/2014/main" id="{D442C058-BAF9-8BF4-C8B0-4CF3E99FD5B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772" b="3763"/>
          <a:stretch/>
        </p:blipFill>
        <p:spPr>
          <a:xfrm>
            <a:off x="727167" y="353334"/>
            <a:ext cx="2036100" cy="325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091865-0E07-03C4-CD37-EC13389745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2571" y="3298975"/>
            <a:ext cx="3772227" cy="9373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Google Shape;119;p18">
            <a:extLst>
              <a:ext uri="{FF2B5EF4-FFF2-40B4-BE49-F238E27FC236}">
                <a16:creationId xmlns:a16="http://schemas.microsoft.com/office/drawing/2014/main" id="{1D2D7DF0-6D5D-7349-1791-7B9A61CF04C9}"/>
              </a:ext>
            </a:extLst>
          </p:cNvPr>
          <p:cNvSpPr txBox="1"/>
          <p:nvPr/>
        </p:nvSpPr>
        <p:spPr>
          <a:xfrm>
            <a:off x="373967" y="3182799"/>
            <a:ext cx="4534759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uk-UA" sz="1600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1. Оберіть опцію, яку хочете додати: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7DF8EAF-CF0B-56E3-5536-7FAC7DD605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2316" y="1361799"/>
            <a:ext cx="4163006" cy="10860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DF81AD1-347C-9273-04F8-649B698E64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887" y="3737862"/>
            <a:ext cx="3787468" cy="26900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Google Shape;119;p18">
            <a:extLst>
              <a:ext uri="{FF2B5EF4-FFF2-40B4-BE49-F238E27FC236}">
                <a16:creationId xmlns:a16="http://schemas.microsoft.com/office/drawing/2014/main" id="{CFEBE2D8-EE82-42D2-B6AD-50FEEB2AB516}"/>
              </a:ext>
            </a:extLst>
          </p:cNvPr>
          <p:cNvSpPr txBox="1"/>
          <p:nvPr/>
        </p:nvSpPr>
        <p:spPr>
          <a:xfrm>
            <a:off x="1622030" y="667394"/>
            <a:ext cx="8403579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uk-UA" sz="2000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Функціонал для заповнення додаткових даних реквізитів (необов’язково):</a:t>
            </a:r>
            <a:endParaRPr lang="ru-RU" sz="2133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Google Shape;119;p18">
            <a:extLst>
              <a:ext uri="{FF2B5EF4-FFF2-40B4-BE49-F238E27FC236}">
                <a16:creationId xmlns:a16="http://schemas.microsoft.com/office/drawing/2014/main" id="{777F2BC3-0B31-B57F-A3BD-4ACB6D2FCE6E}"/>
              </a:ext>
            </a:extLst>
          </p:cNvPr>
          <p:cNvSpPr txBox="1"/>
          <p:nvPr/>
        </p:nvSpPr>
        <p:spPr>
          <a:xfrm>
            <a:off x="5145410" y="2743912"/>
            <a:ext cx="4534759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uk-UA" sz="1600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2. Натисніть на «Додати ідентифікатор»: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DF815D7-2282-ECA2-6257-6929E2FBC5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5543" y="5211997"/>
            <a:ext cx="3801005" cy="12574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6" name="Google Shape;119;p18">
            <a:extLst>
              <a:ext uri="{FF2B5EF4-FFF2-40B4-BE49-F238E27FC236}">
                <a16:creationId xmlns:a16="http://schemas.microsoft.com/office/drawing/2014/main" id="{39F1A8C4-F153-223F-DC9C-5D1624D5CEFB}"/>
              </a:ext>
            </a:extLst>
          </p:cNvPr>
          <p:cNvSpPr txBox="1"/>
          <p:nvPr/>
        </p:nvSpPr>
        <p:spPr>
          <a:xfrm>
            <a:off x="7598382" y="4494316"/>
            <a:ext cx="6094554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uk-UA" sz="1600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3. З’являється нове поле для заповнення </a:t>
            </a:r>
          </a:p>
          <a:p>
            <a:r>
              <a:rPr lang="uk-UA" sz="1600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обраного ідентифікатора: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Соединитель: изогнутый 27">
            <a:extLst>
              <a:ext uri="{FF2B5EF4-FFF2-40B4-BE49-F238E27FC236}">
                <a16:creationId xmlns:a16="http://schemas.microsoft.com/office/drawing/2014/main" id="{E80C91C8-56D2-D255-E1C9-C09473039764}"/>
              </a:ext>
            </a:extLst>
          </p:cNvPr>
          <p:cNvCxnSpPr>
            <a:cxnSpLocks/>
            <a:stCxn id="13" idx="3"/>
            <a:endCxn id="5" idx="1"/>
          </p:cNvCxnSpPr>
          <p:nvPr/>
        </p:nvCxnSpPr>
        <p:spPr>
          <a:xfrm flipV="1">
            <a:off x="4283355" y="3767646"/>
            <a:ext cx="999216" cy="1315263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: изогнутый 30">
            <a:extLst>
              <a:ext uri="{FF2B5EF4-FFF2-40B4-BE49-F238E27FC236}">
                <a16:creationId xmlns:a16="http://schemas.microsoft.com/office/drawing/2014/main" id="{C454468A-ACCA-0FF1-4B9F-0FC3C0DEDD66}"/>
              </a:ext>
            </a:extLst>
          </p:cNvPr>
          <p:cNvCxnSpPr>
            <a:cxnSpLocks/>
            <a:stCxn id="5" idx="3"/>
            <a:endCxn id="25" idx="3"/>
          </p:cNvCxnSpPr>
          <p:nvPr/>
        </p:nvCxnSpPr>
        <p:spPr>
          <a:xfrm>
            <a:off x="9054798" y="3767646"/>
            <a:ext cx="2481750" cy="2073089"/>
          </a:xfrm>
          <a:prstGeom prst="curvedConnector3">
            <a:avLst>
              <a:gd name="adj1" fmla="val 109211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06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>
          <a:extLst>
            <a:ext uri="{FF2B5EF4-FFF2-40B4-BE49-F238E27FC236}">
              <a16:creationId xmlns:a16="http://schemas.microsoft.com/office/drawing/2014/main" id="{05D40DDE-8A07-C42E-E242-3C1DF732F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1742106-17C6-3A43-084F-6A0566A6FD7C}"/>
              </a:ext>
            </a:extLst>
          </p:cNvPr>
          <p:cNvSpPr/>
          <p:nvPr/>
        </p:nvSpPr>
        <p:spPr>
          <a:xfrm>
            <a:off x="0" y="3954230"/>
            <a:ext cx="12192000" cy="2558330"/>
          </a:xfrm>
          <a:prstGeom prst="rect">
            <a:avLst/>
          </a:prstGeom>
          <a:solidFill>
            <a:srgbClr val="46D7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3F97B66-1C93-7C35-49F1-0571A57F141E}"/>
              </a:ext>
            </a:extLst>
          </p:cNvPr>
          <p:cNvSpPr/>
          <p:nvPr/>
        </p:nvSpPr>
        <p:spPr>
          <a:xfrm>
            <a:off x="0" y="1981199"/>
            <a:ext cx="12192000" cy="1324901"/>
          </a:xfrm>
          <a:prstGeom prst="rect">
            <a:avLst/>
          </a:prstGeom>
          <a:solidFill>
            <a:srgbClr val="46D7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1" name="Google Shape;111;p18">
            <a:extLst>
              <a:ext uri="{FF2B5EF4-FFF2-40B4-BE49-F238E27FC236}">
                <a16:creationId xmlns:a16="http://schemas.microsoft.com/office/drawing/2014/main" id="{E91982C9-9715-92A7-78F7-C5DA6696D98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772" b="3763"/>
          <a:stretch/>
        </p:blipFill>
        <p:spPr>
          <a:xfrm>
            <a:off x="727167" y="353334"/>
            <a:ext cx="2036100" cy="3257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19;p18">
            <a:extLst>
              <a:ext uri="{FF2B5EF4-FFF2-40B4-BE49-F238E27FC236}">
                <a16:creationId xmlns:a16="http://schemas.microsoft.com/office/drawing/2014/main" id="{D3F208B1-AA69-9FD9-ACFD-7FA5F2B4FA84}"/>
              </a:ext>
            </a:extLst>
          </p:cNvPr>
          <p:cNvSpPr txBox="1"/>
          <p:nvPr/>
        </p:nvSpPr>
        <p:spPr>
          <a:xfrm>
            <a:off x="648287" y="1242239"/>
            <a:ext cx="7459393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uk-UA" sz="1600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В кінці кожного блоку рахунку є кнопки, які дають можливість додати </a:t>
            </a:r>
            <a:r>
              <a:rPr lang="uk-UA" sz="1600" b="1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ще один рахунок для даної оплати: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AF2160-4535-BE11-CF82-90CB55611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167" y="2174514"/>
            <a:ext cx="6471095" cy="7999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728D65-E981-EC1E-2B36-2E659A6F02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167" y="4112978"/>
            <a:ext cx="10793331" cy="20767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Google Shape;119;p18">
            <a:extLst>
              <a:ext uri="{FF2B5EF4-FFF2-40B4-BE49-F238E27FC236}">
                <a16:creationId xmlns:a16="http://schemas.microsoft.com/office/drawing/2014/main" id="{FAA95346-9A23-524D-76FA-E3B86539925B}"/>
              </a:ext>
            </a:extLst>
          </p:cNvPr>
          <p:cNvSpPr txBox="1"/>
          <p:nvPr/>
        </p:nvSpPr>
        <p:spPr>
          <a:xfrm>
            <a:off x="648287" y="3424246"/>
            <a:ext cx="7459393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uk-UA" sz="1600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А також є можливість додати блок банківського рахунку </a:t>
            </a:r>
            <a:r>
              <a:rPr lang="uk-UA" sz="1600" b="1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для інших </a:t>
            </a:r>
            <a:r>
              <a:rPr lang="uk-UA" sz="1600" b="1" dirty="0" err="1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оплат</a:t>
            </a:r>
            <a:r>
              <a:rPr lang="uk-UA" sz="1600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667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>
          <a:extLst>
            <a:ext uri="{FF2B5EF4-FFF2-40B4-BE49-F238E27FC236}">
              <a16:creationId xmlns:a16="http://schemas.microsoft.com/office/drawing/2014/main" id="{530FDBFE-C16D-13DC-1EC6-9C7F586DE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4100F4D-8C38-0EDF-CBEE-5A8876A9BB39}"/>
              </a:ext>
            </a:extLst>
          </p:cNvPr>
          <p:cNvSpPr/>
          <p:nvPr/>
        </p:nvSpPr>
        <p:spPr>
          <a:xfrm>
            <a:off x="0" y="762000"/>
            <a:ext cx="12192000" cy="5821680"/>
          </a:xfrm>
          <a:prstGeom prst="rect">
            <a:avLst/>
          </a:prstGeom>
          <a:solidFill>
            <a:srgbClr val="46D7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1" name="Google Shape;111;p18">
            <a:extLst>
              <a:ext uri="{FF2B5EF4-FFF2-40B4-BE49-F238E27FC236}">
                <a16:creationId xmlns:a16="http://schemas.microsoft.com/office/drawing/2014/main" id="{4C55FB9B-D337-D9A8-5E8A-7D210525360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772" b="3763"/>
          <a:stretch/>
        </p:blipFill>
        <p:spPr>
          <a:xfrm>
            <a:off x="727167" y="353334"/>
            <a:ext cx="2036100" cy="325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7E5E14-1E22-7593-E917-C638810E5D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0718" y="902621"/>
            <a:ext cx="9690563" cy="55295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Google Shape;119;p18">
            <a:extLst>
              <a:ext uri="{FF2B5EF4-FFF2-40B4-BE49-F238E27FC236}">
                <a16:creationId xmlns:a16="http://schemas.microsoft.com/office/drawing/2014/main" id="{AB8B781C-D18B-F990-6AF7-5086459246F8}"/>
              </a:ext>
            </a:extLst>
          </p:cNvPr>
          <p:cNvSpPr txBox="1"/>
          <p:nvPr/>
        </p:nvSpPr>
        <p:spPr>
          <a:xfrm>
            <a:off x="1532207" y="2756079"/>
            <a:ext cx="158691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uk-UA" sz="1400" b="1" dirty="0">
                <a:solidFill>
                  <a:srgbClr val="FF000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Необов’язково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119;p18">
            <a:extLst>
              <a:ext uri="{FF2B5EF4-FFF2-40B4-BE49-F238E27FC236}">
                <a16:creationId xmlns:a16="http://schemas.microsoft.com/office/drawing/2014/main" id="{26AD3C0F-2A2E-5805-D759-F62C1002FDBA}"/>
              </a:ext>
            </a:extLst>
          </p:cNvPr>
          <p:cNvSpPr txBox="1"/>
          <p:nvPr/>
        </p:nvSpPr>
        <p:spPr>
          <a:xfrm>
            <a:off x="8381494" y="5127697"/>
            <a:ext cx="226618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uk-UA" sz="1400" b="1" dirty="0">
                <a:solidFill>
                  <a:srgbClr val="FF000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Оберіть потрібний тип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182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>
          <a:extLst>
            <a:ext uri="{FF2B5EF4-FFF2-40B4-BE49-F238E27FC236}">
              <a16:creationId xmlns:a16="http://schemas.microsoft.com/office/drawing/2014/main" id="{B482D034-2893-C0A9-0EB3-097963002B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36C87ED-C470-D179-302C-AADAFE11F5F1}"/>
              </a:ext>
            </a:extLst>
          </p:cNvPr>
          <p:cNvSpPr/>
          <p:nvPr/>
        </p:nvSpPr>
        <p:spPr>
          <a:xfrm>
            <a:off x="0" y="822960"/>
            <a:ext cx="12192000" cy="5821680"/>
          </a:xfrm>
          <a:prstGeom prst="rect">
            <a:avLst/>
          </a:prstGeom>
          <a:solidFill>
            <a:srgbClr val="46D7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1" name="Google Shape;111;p18">
            <a:extLst>
              <a:ext uri="{FF2B5EF4-FFF2-40B4-BE49-F238E27FC236}">
                <a16:creationId xmlns:a16="http://schemas.microsoft.com/office/drawing/2014/main" id="{67125999-FCA1-8608-EAAD-68201B052AA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772" b="3763"/>
          <a:stretch/>
        </p:blipFill>
        <p:spPr>
          <a:xfrm>
            <a:off x="727167" y="353334"/>
            <a:ext cx="2036100" cy="325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BF4941-098B-2C07-60C6-2D175C1738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899" y="1109753"/>
            <a:ext cx="10402201" cy="52277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Google Shape;119;p18">
            <a:extLst>
              <a:ext uri="{FF2B5EF4-FFF2-40B4-BE49-F238E27FC236}">
                <a16:creationId xmlns:a16="http://schemas.microsoft.com/office/drawing/2014/main" id="{F8E1F52F-692F-DADD-054B-FA01F5ED90B4}"/>
              </a:ext>
            </a:extLst>
          </p:cNvPr>
          <p:cNvSpPr txBox="1"/>
          <p:nvPr/>
        </p:nvSpPr>
        <p:spPr>
          <a:xfrm>
            <a:off x="5078047" y="279459"/>
            <a:ext cx="745939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uk-UA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Дані поля </a:t>
            </a:r>
            <a:r>
              <a:rPr lang="uk-UA" b="1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не є обов’язковими</a:t>
            </a:r>
            <a:r>
              <a:rPr lang="uk-UA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. Заповнюються за необхідності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750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>
          <a:extLst>
            <a:ext uri="{FF2B5EF4-FFF2-40B4-BE49-F238E27FC236}">
              <a16:creationId xmlns:a16="http://schemas.microsoft.com/office/drawing/2014/main" id="{4749BEDB-3841-320F-514A-8CDA01969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BE9B9ED-8BA6-E187-45E8-1526C22286F5}"/>
              </a:ext>
            </a:extLst>
          </p:cNvPr>
          <p:cNvSpPr/>
          <p:nvPr/>
        </p:nvSpPr>
        <p:spPr>
          <a:xfrm>
            <a:off x="0" y="985520"/>
            <a:ext cx="12192000" cy="5659120"/>
          </a:xfrm>
          <a:prstGeom prst="rect">
            <a:avLst/>
          </a:prstGeom>
          <a:solidFill>
            <a:srgbClr val="46D7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1" name="Google Shape;111;p18">
            <a:extLst>
              <a:ext uri="{FF2B5EF4-FFF2-40B4-BE49-F238E27FC236}">
                <a16:creationId xmlns:a16="http://schemas.microsoft.com/office/drawing/2014/main" id="{491F17CC-8E8A-A25A-E4DF-89EE921E4D2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772" b="3763"/>
          <a:stretch/>
        </p:blipFill>
        <p:spPr>
          <a:xfrm>
            <a:off x="727167" y="353334"/>
            <a:ext cx="2036100" cy="325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4F52C0-763E-CEA9-A8DC-0ABC54693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" y="1204933"/>
            <a:ext cx="11704320" cy="52406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Google Shape;119;p18">
            <a:extLst>
              <a:ext uri="{FF2B5EF4-FFF2-40B4-BE49-F238E27FC236}">
                <a16:creationId xmlns:a16="http://schemas.microsoft.com/office/drawing/2014/main" id="{EEC9653E-2514-8A23-F394-18E76EB9AAC5}"/>
              </a:ext>
            </a:extLst>
          </p:cNvPr>
          <p:cNvSpPr txBox="1"/>
          <p:nvPr/>
        </p:nvSpPr>
        <p:spPr>
          <a:xfrm>
            <a:off x="4732607" y="165616"/>
            <a:ext cx="7459393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uk-UA" sz="1600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Заповніть </a:t>
            </a:r>
            <a:r>
              <a:rPr lang="uk-UA" sz="1600" b="1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дані про оцінку, стартову ціну лоту, а також суму витрат</a:t>
            </a:r>
            <a:r>
              <a:rPr lang="uk-UA" sz="1600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, здійснених на підготовку лота (витрати відшкодовує переможець аукціону)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827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>
          <a:extLst>
            <a:ext uri="{FF2B5EF4-FFF2-40B4-BE49-F238E27FC236}">
              <a16:creationId xmlns:a16="http://schemas.microsoft.com/office/drawing/2014/main" id="{1884D19C-7C15-5F29-962D-70EDA8257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8">
            <a:extLst>
              <a:ext uri="{FF2B5EF4-FFF2-40B4-BE49-F238E27FC236}">
                <a16:creationId xmlns:a16="http://schemas.microsoft.com/office/drawing/2014/main" id="{536BF248-05C5-4BAE-2200-E6F705500F4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772" b="3763"/>
          <a:stretch/>
        </p:blipFill>
        <p:spPr>
          <a:xfrm>
            <a:off x="727167" y="353334"/>
            <a:ext cx="2036100" cy="32576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19;p18">
            <a:extLst>
              <a:ext uri="{FF2B5EF4-FFF2-40B4-BE49-F238E27FC236}">
                <a16:creationId xmlns:a16="http://schemas.microsoft.com/office/drawing/2014/main" id="{597BE790-45BB-14B6-F476-F78F3B30B819}"/>
              </a:ext>
            </a:extLst>
          </p:cNvPr>
          <p:cNvSpPr txBox="1"/>
          <p:nvPr/>
        </p:nvSpPr>
        <p:spPr>
          <a:xfrm>
            <a:off x="1100657" y="1993523"/>
            <a:ext cx="10926353" cy="270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spcAft>
                <a:spcPts val="750"/>
              </a:spcAft>
              <a:buNone/>
            </a:pPr>
            <a:r>
              <a:rPr lang="uk-UA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Стартова ціна продажу земельної ділянки не може бути нижчою за експертну грошову оцінку земельної ділянки;</a:t>
            </a:r>
          </a:p>
          <a:p>
            <a:pPr>
              <a:spcAft>
                <a:spcPts val="750"/>
              </a:spcAft>
              <a:buNone/>
            </a:pPr>
            <a:endParaRPr lang="uk-UA" sz="2000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uk-UA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С</a:t>
            </a:r>
            <a:r>
              <a:rPr lang="uk-UA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тартовий розмір річної орендної плати не може бути меншим, ніж розмір орендної плати, визначений </a:t>
            </a:r>
            <a:r>
              <a:rPr lang="uk-UA" sz="2000" b="0" i="0" u="sng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hlinkClick r:id="rId4"/>
              </a:rPr>
              <a:t>Податковим кодексом України</a:t>
            </a:r>
            <a:r>
              <a:rPr lang="uk-UA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а щодо земельних сільськогосподарського призначення сільськогосподарських угідь - не може бути меншим 7 відсотків їх нормативної грошової оцінки;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4C7E6A77-731D-CF1D-4000-E24EB64B8B7B}"/>
              </a:ext>
            </a:extLst>
          </p:cNvPr>
          <p:cNvSpPr/>
          <p:nvPr/>
        </p:nvSpPr>
        <p:spPr>
          <a:xfrm>
            <a:off x="727167" y="2101377"/>
            <a:ext cx="402246" cy="402246"/>
          </a:xfrm>
          <a:prstGeom prst="roundRect">
            <a:avLst/>
          </a:prstGeom>
          <a:solidFill>
            <a:srgbClr val="46D7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Стрелка: изогнутая вверх 5">
            <a:extLst>
              <a:ext uri="{FF2B5EF4-FFF2-40B4-BE49-F238E27FC236}">
                <a16:creationId xmlns:a16="http://schemas.microsoft.com/office/drawing/2014/main" id="{6FFA3BE9-360B-80A4-E850-6482E291F05A}"/>
              </a:ext>
            </a:extLst>
          </p:cNvPr>
          <p:cNvSpPr/>
          <p:nvPr/>
        </p:nvSpPr>
        <p:spPr>
          <a:xfrm rot="2529618">
            <a:off x="833773" y="2165543"/>
            <a:ext cx="223324" cy="215880"/>
          </a:xfrm>
          <a:prstGeom prst="bent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A9D20476-BF27-85BB-F316-E4952FC39BE8}"/>
              </a:ext>
            </a:extLst>
          </p:cNvPr>
          <p:cNvSpPr/>
          <p:nvPr/>
        </p:nvSpPr>
        <p:spPr>
          <a:xfrm>
            <a:off x="727167" y="3256894"/>
            <a:ext cx="402246" cy="402246"/>
          </a:xfrm>
          <a:prstGeom prst="roundRect">
            <a:avLst/>
          </a:prstGeom>
          <a:solidFill>
            <a:srgbClr val="46D7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елка: изогнутая вверх 8">
            <a:extLst>
              <a:ext uri="{FF2B5EF4-FFF2-40B4-BE49-F238E27FC236}">
                <a16:creationId xmlns:a16="http://schemas.microsoft.com/office/drawing/2014/main" id="{597049BC-BC91-FD0F-F575-04D183BD6DE8}"/>
              </a:ext>
            </a:extLst>
          </p:cNvPr>
          <p:cNvSpPr/>
          <p:nvPr/>
        </p:nvSpPr>
        <p:spPr>
          <a:xfrm rot="2529618">
            <a:off x="833773" y="3321060"/>
            <a:ext cx="223324" cy="215880"/>
          </a:xfrm>
          <a:prstGeom prst="bent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259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>
          <a:extLst>
            <a:ext uri="{FF2B5EF4-FFF2-40B4-BE49-F238E27FC236}">
              <a16:creationId xmlns:a16="http://schemas.microsoft.com/office/drawing/2014/main" id="{743722A2-43B2-C1B9-E32D-F81F15213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48EC556-F62C-D2D3-8F64-61AC453FD0D4}"/>
              </a:ext>
            </a:extLst>
          </p:cNvPr>
          <p:cNvSpPr/>
          <p:nvPr/>
        </p:nvSpPr>
        <p:spPr>
          <a:xfrm>
            <a:off x="0" y="985520"/>
            <a:ext cx="12192000" cy="3159760"/>
          </a:xfrm>
          <a:prstGeom prst="rect">
            <a:avLst/>
          </a:prstGeom>
          <a:solidFill>
            <a:srgbClr val="46D7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1" name="Google Shape;111;p18">
            <a:extLst>
              <a:ext uri="{FF2B5EF4-FFF2-40B4-BE49-F238E27FC236}">
                <a16:creationId xmlns:a16="http://schemas.microsoft.com/office/drawing/2014/main" id="{69DAC7E0-98AA-8995-02B7-E354449C648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772" b="3763"/>
          <a:stretch/>
        </p:blipFill>
        <p:spPr>
          <a:xfrm>
            <a:off x="727167" y="353334"/>
            <a:ext cx="2036100" cy="32576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19;p18">
            <a:extLst>
              <a:ext uri="{FF2B5EF4-FFF2-40B4-BE49-F238E27FC236}">
                <a16:creationId xmlns:a16="http://schemas.microsoft.com/office/drawing/2014/main" id="{FABEE05D-D8ED-AAB3-5F3A-97DA65CAD993}"/>
              </a:ext>
            </a:extLst>
          </p:cNvPr>
          <p:cNvSpPr txBox="1"/>
          <p:nvPr/>
        </p:nvSpPr>
        <p:spPr>
          <a:xfrm>
            <a:off x="648398" y="4379988"/>
            <a:ext cx="745939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Гарантійний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внесок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30%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стартової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4C4DEF-B053-4E6A-93F2-6B48667DB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398" y="1220228"/>
            <a:ext cx="10895204" cy="25948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Google Shape;119;p18">
            <a:extLst>
              <a:ext uri="{FF2B5EF4-FFF2-40B4-BE49-F238E27FC236}">
                <a16:creationId xmlns:a16="http://schemas.microsoft.com/office/drawing/2014/main" id="{59213266-C961-55BE-5559-F1FF6B7EA753}"/>
              </a:ext>
            </a:extLst>
          </p:cNvPr>
          <p:cNvSpPr txBox="1"/>
          <p:nvPr/>
        </p:nvSpPr>
        <p:spPr>
          <a:xfrm>
            <a:off x="648397" y="4876286"/>
            <a:ext cx="745939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Реєстраційний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внесок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фіксована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сума, 800 грн на 2025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Google Shape;119;p18">
            <a:extLst>
              <a:ext uri="{FF2B5EF4-FFF2-40B4-BE49-F238E27FC236}">
                <a16:creationId xmlns:a16="http://schemas.microsoft.com/office/drawing/2014/main" id="{9D19AAB0-391B-2FA9-1766-730B7E8F642B}"/>
              </a:ext>
            </a:extLst>
          </p:cNvPr>
          <p:cNvSpPr txBox="1"/>
          <p:nvPr/>
        </p:nvSpPr>
        <p:spPr>
          <a:xfrm>
            <a:off x="648396" y="5378752"/>
            <a:ext cx="10324404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торги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не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пізніше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дня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оприлюднення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59105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>
          <a:extLst>
            <a:ext uri="{FF2B5EF4-FFF2-40B4-BE49-F238E27FC236}">
              <a16:creationId xmlns:a16="http://schemas.microsoft.com/office/drawing/2014/main" id="{28351A20-07AA-CF04-574B-0249223EC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D8968F5-2AA3-06E0-03F6-6482BD895A50}"/>
              </a:ext>
            </a:extLst>
          </p:cNvPr>
          <p:cNvSpPr/>
          <p:nvPr/>
        </p:nvSpPr>
        <p:spPr>
          <a:xfrm>
            <a:off x="0" y="822960"/>
            <a:ext cx="12192000" cy="2245360"/>
          </a:xfrm>
          <a:prstGeom prst="rect">
            <a:avLst/>
          </a:prstGeom>
          <a:solidFill>
            <a:srgbClr val="46D7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1" name="Google Shape;111;p18">
            <a:extLst>
              <a:ext uri="{FF2B5EF4-FFF2-40B4-BE49-F238E27FC236}">
                <a16:creationId xmlns:a16="http://schemas.microsoft.com/office/drawing/2014/main" id="{CB73C695-8D2C-2416-72C4-58889E23DAD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772" b="3763"/>
          <a:stretch/>
        </p:blipFill>
        <p:spPr>
          <a:xfrm>
            <a:off x="727167" y="353334"/>
            <a:ext cx="2036100" cy="32576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19;p18">
            <a:extLst>
              <a:ext uri="{FF2B5EF4-FFF2-40B4-BE49-F238E27FC236}">
                <a16:creationId xmlns:a16="http://schemas.microsoft.com/office/drawing/2014/main" id="{2707BBE4-4D2D-B9F3-2B92-9212845CDF52}"/>
              </a:ext>
            </a:extLst>
          </p:cNvPr>
          <p:cNvSpPr txBox="1"/>
          <p:nvPr/>
        </p:nvSpPr>
        <p:spPr>
          <a:xfrm>
            <a:off x="727167" y="3122216"/>
            <a:ext cx="10722347" cy="3570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46D75A"/>
              </a:buClr>
              <a:buFont typeface="Wingdings" panose="05000000000000000000" pitchFamily="2" charset="2"/>
              <a:buChar char="§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Витяг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Державного земельного кадастру;</a:t>
            </a:r>
          </a:p>
          <a:p>
            <a:pPr marL="285750" indent="-285750">
              <a:lnSpc>
                <a:spcPct val="150000"/>
              </a:lnSpc>
              <a:buClr>
                <a:srgbClr val="46D75A"/>
              </a:buClr>
              <a:buFont typeface="Wingdings" panose="05000000000000000000" pitchFamily="2" charset="2"/>
              <a:buChar char="§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Витяг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нерухоме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50000"/>
              </a:lnSpc>
              <a:buClr>
                <a:srgbClr val="46D75A"/>
              </a:buClr>
              <a:buFont typeface="Wingdings" panose="05000000000000000000" pitchFamily="2" charset="2"/>
              <a:buChar char="§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Витяг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грошову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оренду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>
              <a:lnSpc>
                <a:spcPct val="150000"/>
              </a:lnSpc>
              <a:buClr>
                <a:srgbClr val="46D75A"/>
              </a:buClr>
              <a:buFont typeface="Wingdings" panose="05000000000000000000" pitchFamily="2" charset="2"/>
              <a:buChar char="§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аукціону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ухвалене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радою.</a:t>
            </a:r>
          </a:p>
          <a:p>
            <a:pPr marL="285750" indent="-285750">
              <a:lnSpc>
                <a:spcPct val="150000"/>
              </a:lnSpc>
              <a:buClr>
                <a:srgbClr val="46D75A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договору;</a:t>
            </a:r>
          </a:p>
          <a:p>
            <a:pPr marL="285750" indent="-285750">
              <a:lnSpc>
                <a:spcPct val="150000"/>
              </a:lnSpc>
              <a:buClr>
                <a:srgbClr val="46D75A"/>
              </a:buClr>
              <a:buFont typeface="Wingdings" panose="05000000000000000000" pitchFamily="2" charset="2"/>
              <a:buChar char="§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50000"/>
              </a:lnSpc>
              <a:buClr>
                <a:srgbClr val="46D75A"/>
              </a:buClr>
              <a:buFont typeface="Wingdings" panose="05000000000000000000" pitchFamily="2" charset="2"/>
              <a:buChar char="§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Містобудівні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паспорт водного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4993FB-8024-542E-01AC-F79D74C9DE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486" y="1137850"/>
            <a:ext cx="10707028" cy="16155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Google Shape;119;p18">
            <a:extLst>
              <a:ext uri="{FF2B5EF4-FFF2-40B4-BE49-F238E27FC236}">
                <a16:creationId xmlns:a16="http://schemas.microsoft.com/office/drawing/2014/main" id="{0240F26F-AFDF-3C52-31A3-81A97F1C13D4}"/>
              </a:ext>
            </a:extLst>
          </p:cNvPr>
          <p:cNvSpPr txBox="1"/>
          <p:nvPr/>
        </p:nvSpPr>
        <p:spPr>
          <a:xfrm>
            <a:off x="5306020" y="227851"/>
            <a:ext cx="745939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uk-UA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Завантажте </a:t>
            </a:r>
            <a:r>
              <a:rPr lang="uk-UA" b="1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обов’язкові документи </a:t>
            </a:r>
            <a:r>
              <a:rPr lang="uk-UA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для оголошення аукціону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69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>
          <a:extLst>
            <a:ext uri="{FF2B5EF4-FFF2-40B4-BE49-F238E27FC236}">
              <a16:creationId xmlns:a16="http://schemas.microsoft.com/office/drawing/2014/main" id="{156E3B04-C166-8864-5CF3-37798780D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78BB2D0-C7B6-3279-1BDD-5382CC3BCDEA}"/>
              </a:ext>
            </a:extLst>
          </p:cNvPr>
          <p:cNvSpPr/>
          <p:nvPr/>
        </p:nvSpPr>
        <p:spPr>
          <a:xfrm>
            <a:off x="0" y="822960"/>
            <a:ext cx="12192000" cy="6035040"/>
          </a:xfrm>
          <a:prstGeom prst="rect">
            <a:avLst/>
          </a:prstGeom>
          <a:solidFill>
            <a:srgbClr val="46D7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1" name="Google Shape;111;p18">
            <a:extLst>
              <a:ext uri="{FF2B5EF4-FFF2-40B4-BE49-F238E27FC236}">
                <a16:creationId xmlns:a16="http://schemas.microsoft.com/office/drawing/2014/main" id="{08671B11-2829-AE43-6E8A-64979A55CD7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772" b="3763"/>
          <a:stretch/>
        </p:blipFill>
        <p:spPr>
          <a:xfrm>
            <a:off x="727167" y="353334"/>
            <a:ext cx="2036100" cy="325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4BA6997-CACF-2D93-D3B6-11F30B0334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968" y="1034917"/>
            <a:ext cx="9634063" cy="56111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207619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>
          <a:extLst>
            <a:ext uri="{FF2B5EF4-FFF2-40B4-BE49-F238E27FC236}">
              <a16:creationId xmlns:a16="http://schemas.microsoft.com/office/drawing/2014/main" id="{D1F4B2C7-6EFC-210A-578E-F4FB10A02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09F948B-705C-4E44-B291-7F651760E34E}"/>
              </a:ext>
            </a:extLst>
          </p:cNvPr>
          <p:cNvSpPr/>
          <p:nvPr/>
        </p:nvSpPr>
        <p:spPr>
          <a:xfrm>
            <a:off x="0" y="822960"/>
            <a:ext cx="12192000" cy="6035040"/>
          </a:xfrm>
          <a:prstGeom prst="rect">
            <a:avLst/>
          </a:prstGeom>
          <a:solidFill>
            <a:srgbClr val="46D7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1" name="Google Shape;111;p18">
            <a:extLst>
              <a:ext uri="{FF2B5EF4-FFF2-40B4-BE49-F238E27FC236}">
                <a16:creationId xmlns:a16="http://schemas.microsoft.com/office/drawing/2014/main" id="{FD460D9C-18DB-CCF0-162E-1623C904908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772" b="3763"/>
          <a:stretch/>
        </p:blipFill>
        <p:spPr>
          <a:xfrm>
            <a:off x="727167" y="353334"/>
            <a:ext cx="2036100" cy="32576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DC7E76-2430-712D-DD3C-46BF0C23422C}"/>
              </a:ext>
            </a:extLst>
          </p:cNvPr>
          <p:cNvSpPr txBox="1"/>
          <p:nvPr/>
        </p:nvSpPr>
        <p:spPr>
          <a:xfrm>
            <a:off x="4927600" y="278991"/>
            <a:ext cx="67360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КВЦПЗ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земель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1C3467-74A5-6621-66F2-4420821264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552" y="1206757"/>
            <a:ext cx="8216896" cy="52674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84717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>
          <a:extLst>
            <a:ext uri="{FF2B5EF4-FFF2-40B4-BE49-F238E27FC236}">
              <a16:creationId xmlns:a16="http://schemas.microsoft.com/office/drawing/2014/main" id="{41DC9801-C319-A7FD-6DB5-5B707A41C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8">
            <a:extLst>
              <a:ext uri="{FF2B5EF4-FFF2-40B4-BE49-F238E27FC236}">
                <a16:creationId xmlns:a16="http://schemas.microsoft.com/office/drawing/2014/main" id="{AEC9133E-D191-D5B1-8B6F-B81B362B4CD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772" b="3763"/>
          <a:stretch/>
        </p:blipFill>
        <p:spPr>
          <a:xfrm>
            <a:off x="727167" y="353334"/>
            <a:ext cx="2036100" cy="325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>
            <a:extLst>
              <a:ext uri="{FF2B5EF4-FFF2-40B4-BE49-F238E27FC236}">
                <a16:creationId xmlns:a16="http://schemas.microsoft.com/office/drawing/2014/main" id="{FBB1EA97-F2DC-D1BB-DF57-7379E747BAE7}"/>
              </a:ext>
            </a:extLst>
          </p:cNvPr>
          <p:cNvSpPr txBox="1"/>
          <p:nvPr/>
        </p:nvSpPr>
        <p:spPr>
          <a:xfrm>
            <a:off x="2103214" y="679101"/>
            <a:ext cx="8268377" cy="13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R="406390" algn="ctr"/>
            <a:r>
              <a:rPr lang="uk-UA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Процедура організації та проведення земельного аукціону</a:t>
            </a:r>
            <a:endParaRPr sz="36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119;p18">
            <a:extLst>
              <a:ext uri="{FF2B5EF4-FFF2-40B4-BE49-F238E27FC236}">
                <a16:creationId xmlns:a16="http://schemas.microsoft.com/office/drawing/2014/main" id="{9515880E-2AE5-8933-A01C-BAC63490F32D}"/>
              </a:ext>
            </a:extLst>
          </p:cNvPr>
          <p:cNvSpPr txBox="1"/>
          <p:nvPr/>
        </p:nvSpPr>
        <p:spPr>
          <a:xfrm>
            <a:off x="-261102" y="3277142"/>
            <a:ext cx="2991438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Підготовка лоту 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проведення </a:t>
            </a:r>
          </a:p>
          <a:p>
            <a:pPr algn="ctr"/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земельних торгів. 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09B3F9A5-CB74-9AA1-8462-69EB832C3323}"/>
              </a:ext>
            </a:extLst>
          </p:cNvPr>
          <p:cNvSpPr/>
          <p:nvPr/>
        </p:nvSpPr>
        <p:spPr>
          <a:xfrm>
            <a:off x="656345" y="2274431"/>
            <a:ext cx="913363" cy="913363"/>
          </a:xfrm>
          <a:prstGeom prst="roundRect">
            <a:avLst/>
          </a:prstGeom>
          <a:solidFill>
            <a:srgbClr val="46D7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Google Shape;119;p18">
            <a:extLst>
              <a:ext uri="{FF2B5EF4-FFF2-40B4-BE49-F238E27FC236}">
                <a16:creationId xmlns:a16="http://schemas.microsoft.com/office/drawing/2014/main" id="{CC177130-7468-A4A9-23EB-AF379A62BE8E}"/>
              </a:ext>
            </a:extLst>
          </p:cNvPr>
          <p:cNvSpPr txBox="1"/>
          <p:nvPr/>
        </p:nvSpPr>
        <p:spPr>
          <a:xfrm>
            <a:off x="882564" y="2280484"/>
            <a:ext cx="460923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uk-UA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119;p18">
            <a:extLst>
              <a:ext uri="{FF2B5EF4-FFF2-40B4-BE49-F238E27FC236}">
                <a16:creationId xmlns:a16="http://schemas.microsoft.com/office/drawing/2014/main" id="{156C4A69-C1E0-16AE-5F97-8F735916D9B5}"/>
              </a:ext>
            </a:extLst>
          </p:cNvPr>
          <p:cNvSpPr txBox="1"/>
          <p:nvPr/>
        </p:nvSpPr>
        <p:spPr>
          <a:xfrm>
            <a:off x="1635656" y="5452432"/>
            <a:ext cx="195449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ru-RU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Опублікування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лоту.</a:t>
            </a:r>
            <a:endParaRPr lang="uk-UA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19;p18">
            <a:extLst>
              <a:ext uri="{FF2B5EF4-FFF2-40B4-BE49-F238E27FC236}">
                <a16:creationId xmlns:a16="http://schemas.microsoft.com/office/drawing/2014/main" id="{5098C26B-3351-B471-FF23-BBE5B0FD549C}"/>
              </a:ext>
            </a:extLst>
          </p:cNvPr>
          <p:cNvSpPr txBox="1"/>
          <p:nvPr/>
        </p:nvSpPr>
        <p:spPr>
          <a:xfrm>
            <a:off x="3532057" y="3286446"/>
            <a:ext cx="1954491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ru-RU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Прийом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пропозицій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Запитання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Відповіді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119;p18">
            <a:extLst>
              <a:ext uri="{FF2B5EF4-FFF2-40B4-BE49-F238E27FC236}">
                <a16:creationId xmlns:a16="http://schemas.microsoft.com/office/drawing/2014/main" id="{793618B5-0A73-BFCB-FBBE-FB79FFC01ADE}"/>
              </a:ext>
            </a:extLst>
          </p:cNvPr>
          <p:cNvSpPr txBox="1"/>
          <p:nvPr/>
        </p:nvSpPr>
        <p:spPr>
          <a:xfrm>
            <a:off x="4582415" y="5452432"/>
            <a:ext cx="2851825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Торги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раунди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 3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хв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кожного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учасника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кожному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раунді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uk-UA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119;p18">
            <a:extLst>
              <a:ext uri="{FF2B5EF4-FFF2-40B4-BE49-F238E27FC236}">
                <a16:creationId xmlns:a16="http://schemas.microsoft.com/office/drawing/2014/main" id="{58E784C6-CCB3-6916-38E7-CA8A51054F80}"/>
              </a:ext>
            </a:extLst>
          </p:cNvPr>
          <p:cNvSpPr txBox="1"/>
          <p:nvPr/>
        </p:nvSpPr>
        <p:spPr>
          <a:xfrm>
            <a:off x="6850461" y="3286446"/>
            <a:ext cx="2295071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ru-RU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Оголошення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результатів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изначення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переможця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відкриття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інформації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учасників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119;p18">
            <a:extLst>
              <a:ext uri="{FF2B5EF4-FFF2-40B4-BE49-F238E27FC236}">
                <a16:creationId xmlns:a16="http://schemas.microsoft.com/office/drawing/2014/main" id="{7A8C37E5-01CC-6738-FECE-4D3FADB23755}"/>
              </a:ext>
            </a:extLst>
          </p:cNvPr>
          <p:cNvSpPr txBox="1"/>
          <p:nvPr/>
        </p:nvSpPr>
        <p:spPr>
          <a:xfrm>
            <a:off x="8659724" y="5433250"/>
            <a:ext cx="2232895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ru-RU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Підписання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протоколу </a:t>
            </a:r>
          </a:p>
          <a:p>
            <a:pPr algn="ctr"/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 угоди.</a:t>
            </a:r>
            <a:endParaRPr lang="uk-UA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Google Shape;119;p18">
            <a:extLst>
              <a:ext uri="{FF2B5EF4-FFF2-40B4-BE49-F238E27FC236}">
                <a16:creationId xmlns:a16="http://schemas.microsoft.com/office/drawing/2014/main" id="{40F8F54A-93BC-7DBD-0639-B5CA466BE7AF}"/>
              </a:ext>
            </a:extLst>
          </p:cNvPr>
          <p:cNvSpPr txBox="1"/>
          <p:nvPr/>
        </p:nvSpPr>
        <p:spPr>
          <a:xfrm>
            <a:off x="10118151" y="3291350"/>
            <a:ext cx="2032999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Продано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Проведено оплату,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опубліковано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договір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F65A49E9-2C90-FC15-5729-8402D706F493}"/>
              </a:ext>
            </a:extLst>
          </p:cNvPr>
          <p:cNvSpPr/>
          <p:nvPr/>
        </p:nvSpPr>
        <p:spPr>
          <a:xfrm>
            <a:off x="2075391" y="4470041"/>
            <a:ext cx="913363" cy="913363"/>
          </a:xfrm>
          <a:prstGeom prst="roundRect">
            <a:avLst/>
          </a:prstGeom>
          <a:solidFill>
            <a:srgbClr val="46D7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41EE5D26-B8F8-5FA8-A3EE-47D10CE0C643}"/>
              </a:ext>
            </a:extLst>
          </p:cNvPr>
          <p:cNvSpPr/>
          <p:nvPr/>
        </p:nvSpPr>
        <p:spPr>
          <a:xfrm>
            <a:off x="3908734" y="2281563"/>
            <a:ext cx="913363" cy="913363"/>
          </a:xfrm>
          <a:prstGeom prst="roundRect">
            <a:avLst/>
          </a:prstGeom>
          <a:solidFill>
            <a:srgbClr val="46D7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03F0910B-8B03-CB71-E9FA-9914E4BBA6B1}"/>
              </a:ext>
            </a:extLst>
          </p:cNvPr>
          <p:cNvSpPr/>
          <p:nvPr/>
        </p:nvSpPr>
        <p:spPr>
          <a:xfrm>
            <a:off x="5543432" y="4470041"/>
            <a:ext cx="913363" cy="913363"/>
          </a:xfrm>
          <a:prstGeom prst="roundRect">
            <a:avLst/>
          </a:prstGeom>
          <a:solidFill>
            <a:srgbClr val="46D7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6EA19101-980C-2A73-C292-8CCCB0D356D4}"/>
              </a:ext>
            </a:extLst>
          </p:cNvPr>
          <p:cNvSpPr/>
          <p:nvPr/>
        </p:nvSpPr>
        <p:spPr>
          <a:xfrm>
            <a:off x="7391188" y="2280070"/>
            <a:ext cx="913363" cy="913363"/>
          </a:xfrm>
          <a:prstGeom prst="roundRect">
            <a:avLst/>
          </a:prstGeom>
          <a:solidFill>
            <a:srgbClr val="46D7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5D36F147-41AE-A0AE-6BC6-0A471B7123DC}"/>
              </a:ext>
            </a:extLst>
          </p:cNvPr>
          <p:cNvSpPr/>
          <p:nvPr/>
        </p:nvSpPr>
        <p:spPr>
          <a:xfrm>
            <a:off x="9234826" y="4470042"/>
            <a:ext cx="913363" cy="913363"/>
          </a:xfrm>
          <a:prstGeom prst="roundRect">
            <a:avLst/>
          </a:prstGeom>
          <a:solidFill>
            <a:srgbClr val="46D7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4C21B315-A2A8-0DFF-0887-46F9B5B8FAAB}"/>
              </a:ext>
            </a:extLst>
          </p:cNvPr>
          <p:cNvSpPr/>
          <p:nvPr/>
        </p:nvSpPr>
        <p:spPr>
          <a:xfrm>
            <a:off x="10630305" y="2280730"/>
            <a:ext cx="913363" cy="913363"/>
          </a:xfrm>
          <a:prstGeom prst="roundRect">
            <a:avLst/>
          </a:prstGeom>
          <a:solidFill>
            <a:srgbClr val="46D7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1" name="Соединитель: изогнутый 30">
            <a:extLst>
              <a:ext uri="{FF2B5EF4-FFF2-40B4-BE49-F238E27FC236}">
                <a16:creationId xmlns:a16="http://schemas.microsoft.com/office/drawing/2014/main" id="{45043E48-B6BE-1361-D276-B684339EE0FF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 flipV="1">
            <a:off x="2988754" y="2738245"/>
            <a:ext cx="919980" cy="218847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Соединитель: изогнутый 97">
            <a:extLst>
              <a:ext uri="{FF2B5EF4-FFF2-40B4-BE49-F238E27FC236}">
                <a16:creationId xmlns:a16="http://schemas.microsoft.com/office/drawing/2014/main" id="{94CD70D0-7DD2-BE56-90EE-15C429ED7961}"/>
              </a:ext>
            </a:extLst>
          </p:cNvPr>
          <p:cNvCxnSpPr>
            <a:cxnSpLocks/>
            <a:stCxn id="17" idx="3"/>
            <a:endCxn id="18" idx="0"/>
          </p:cNvCxnSpPr>
          <p:nvPr/>
        </p:nvCxnSpPr>
        <p:spPr>
          <a:xfrm>
            <a:off x="4822097" y="2738245"/>
            <a:ext cx="1178017" cy="173179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оединитель: изогнутый 102">
            <a:extLst>
              <a:ext uri="{FF2B5EF4-FFF2-40B4-BE49-F238E27FC236}">
                <a16:creationId xmlns:a16="http://schemas.microsoft.com/office/drawing/2014/main" id="{928E4617-DB29-4C20-B2FF-B81D343F0D15}"/>
              </a:ext>
            </a:extLst>
          </p:cNvPr>
          <p:cNvCxnSpPr>
            <a:cxnSpLocks/>
            <a:stCxn id="18" idx="3"/>
            <a:endCxn id="19" idx="1"/>
          </p:cNvCxnSpPr>
          <p:nvPr/>
        </p:nvCxnSpPr>
        <p:spPr>
          <a:xfrm flipV="1">
            <a:off x="6456795" y="2736752"/>
            <a:ext cx="934393" cy="218997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Соединитель: изогнутый 105">
            <a:extLst>
              <a:ext uri="{FF2B5EF4-FFF2-40B4-BE49-F238E27FC236}">
                <a16:creationId xmlns:a16="http://schemas.microsoft.com/office/drawing/2014/main" id="{A804F43A-72E7-A14C-77DF-A5B36E7B66FC}"/>
              </a:ext>
            </a:extLst>
          </p:cNvPr>
          <p:cNvCxnSpPr>
            <a:cxnSpLocks/>
            <a:stCxn id="19" idx="3"/>
            <a:endCxn id="20" idx="0"/>
          </p:cNvCxnSpPr>
          <p:nvPr/>
        </p:nvCxnSpPr>
        <p:spPr>
          <a:xfrm>
            <a:off x="8304551" y="2736752"/>
            <a:ext cx="1386957" cy="173329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Соединитель: изогнутый 108">
            <a:extLst>
              <a:ext uri="{FF2B5EF4-FFF2-40B4-BE49-F238E27FC236}">
                <a16:creationId xmlns:a16="http://schemas.microsoft.com/office/drawing/2014/main" id="{D3509869-7E01-286B-4FBE-EB6EF8057461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 flipV="1">
            <a:off x="10148189" y="2737412"/>
            <a:ext cx="482116" cy="218931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Соединитель: изогнутый 114">
            <a:extLst>
              <a:ext uri="{FF2B5EF4-FFF2-40B4-BE49-F238E27FC236}">
                <a16:creationId xmlns:a16="http://schemas.microsoft.com/office/drawing/2014/main" id="{7D0E48C0-12DE-225F-822A-F8DAADDE2F29}"/>
              </a:ext>
            </a:extLst>
          </p:cNvPr>
          <p:cNvCxnSpPr>
            <a:cxnSpLocks/>
            <a:stCxn id="8" idx="1"/>
            <a:endCxn id="16" idx="1"/>
          </p:cNvCxnSpPr>
          <p:nvPr/>
        </p:nvCxnSpPr>
        <p:spPr>
          <a:xfrm rot="10800000" flipH="1" flipV="1">
            <a:off x="656345" y="2731113"/>
            <a:ext cx="1419046" cy="2195610"/>
          </a:xfrm>
          <a:prstGeom prst="curvedConnector3">
            <a:avLst>
              <a:gd name="adj1" fmla="val -1610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Google Shape;119;p18">
            <a:extLst>
              <a:ext uri="{FF2B5EF4-FFF2-40B4-BE49-F238E27FC236}">
                <a16:creationId xmlns:a16="http://schemas.microsoft.com/office/drawing/2014/main" id="{17F25C47-2F71-1BA7-E471-563E3C8DFB70}"/>
              </a:ext>
            </a:extLst>
          </p:cNvPr>
          <p:cNvSpPr txBox="1"/>
          <p:nvPr/>
        </p:nvSpPr>
        <p:spPr>
          <a:xfrm>
            <a:off x="2270383" y="4495855"/>
            <a:ext cx="460923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uk-UA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Google Shape;119;p18">
            <a:extLst>
              <a:ext uri="{FF2B5EF4-FFF2-40B4-BE49-F238E27FC236}">
                <a16:creationId xmlns:a16="http://schemas.microsoft.com/office/drawing/2014/main" id="{D7BAF5A8-D4C8-0C17-D611-408BE197DA87}"/>
              </a:ext>
            </a:extLst>
          </p:cNvPr>
          <p:cNvSpPr txBox="1"/>
          <p:nvPr/>
        </p:nvSpPr>
        <p:spPr>
          <a:xfrm>
            <a:off x="4139168" y="2309991"/>
            <a:ext cx="460923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uk-UA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Google Shape;119;p18">
            <a:extLst>
              <a:ext uri="{FF2B5EF4-FFF2-40B4-BE49-F238E27FC236}">
                <a16:creationId xmlns:a16="http://schemas.microsoft.com/office/drawing/2014/main" id="{458C88E1-9ACE-7A3C-A2E5-B4A61712FA04}"/>
              </a:ext>
            </a:extLst>
          </p:cNvPr>
          <p:cNvSpPr txBox="1"/>
          <p:nvPr/>
        </p:nvSpPr>
        <p:spPr>
          <a:xfrm>
            <a:off x="5730276" y="4495855"/>
            <a:ext cx="460923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uk-UA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Google Shape;119;p18">
            <a:extLst>
              <a:ext uri="{FF2B5EF4-FFF2-40B4-BE49-F238E27FC236}">
                <a16:creationId xmlns:a16="http://schemas.microsoft.com/office/drawing/2014/main" id="{ABDA5E09-1556-6646-BFC3-9DD19DD27F29}"/>
              </a:ext>
            </a:extLst>
          </p:cNvPr>
          <p:cNvSpPr txBox="1"/>
          <p:nvPr/>
        </p:nvSpPr>
        <p:spPr>
          <a:xfrm>
            <a:off x="7615287" y="2326809"/>
            <a:ext cx="460923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uk-UA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Google Shape;119;p18">
            <a:extLst>
              <a:ext uri="{FF2B5EF4-FFF2-40B4-BE49-F238E27FC236}">
                <a16:creationId xmlns:a16="http://schemas.microsoft.com/office/drawing/2014/main" id="{6ECB0B6F-89A0-4C17-2690-D79928994924}"/>
              </a:ext>
            </a:extLst>
          </p:cNvPr>
          <p:cNvSpPr txBox="1"/>
          <p:nvPr/>
        </p:nvSpPr>
        <p:spPr>
          <a:xfrm>
            <a:off x="9449329" y="4474380"/>
            <a:ext cx="460923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uk-UA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Google Shape;119;p18">
            <a:extLst>
              <a:ext uri="{FF2B5EF4-FFF2-40B4-BE49-F238E27FC236}">
                <a16:creationId xmlns:a16="http://schemas.microsoft.com/office/drawing/2014/main" id="{2E1E74B1-1F74-297E-6C2E-51715B96AE50}"/>
              </a:ext>
            </a:extLst>
          </p:cNvPr>
          <p:cNvSpPr txBox="1"/>
          <p:nvPr/>
        </p:nvSpPr>
        <p:spPr>
          <a:xfrm>
            <a:off x="10868242" y="2306544"/>
            <a:ext cx="460923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uk-UA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4361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>
          <a:extLst>
            <a:ext uri="{FF2B5EF4-FFF2-40B4-BE49-F238E27FC236}">
              <a16:creationId xmlns:a16="http://schemas.microsoft.com/office/drawing/2014/main" id="{6AE101BB-44A6-7122-E4E0-4B94BEEA8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146F12D-A909-E9A9-2821-AEEE9637B688}"/>
              </a:ext>
            </a:extLst>
          </p:cNvPr>
          <p:cNvSpPr/>
          <p:nvPr/>
        </p:nvSpPr>
        <p:spPr>
          <a:xfrm>
            <a:off x="0" y="822960"/>
            <a:ext cx="12192000" cy="6035040"/>
          </a:xfrm>
          <a:prstGeom prst="rect">
            <a:avLst/>
          </a:prstGeom>
          <a:solidFill>
            <a:srgbClr val="46D7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1" name="Google Shape;111;p18">
            <a:extLst>
              <a:ext uri="{FF2B5EF4-FFF2-40B4-BE49-F238E27FC236}">
                <a16:creationId xmlns:a16="http://schemas.microsoft.com/office/drawing/2014/main" id="{BFDBE012-4811-A8D7-E749-31271F6CED3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772" b="3763"/>
          <a:stretch/>
        </p:blipFill>
        <p:spPr>
          <a:xfrm>
            <a:off x="727167" y="353334"/>
            <a:ext cx="2036100" cy="325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FCC90ED-220D-A1D5-6E0A-ED901555C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278" y="1033838"/>
            <a:ext cx="10289444" cy="25957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0438262-8150-8AD3-4908-91B0CB5977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6001" y="3763570"/>
            <a:ext cx="4639998" cy="29604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16233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>
          <a:extLst>
            <a:ext uri="{FF2B5EF4-FFF2-40B4-BE49-F238E27FC236}">
              <a16:creationId xmlns:a16="http://schemas.microsoft.com/office/drawing/2014/main" id="{D0727B7F-CB3C-E3BF-BFFB-3541B6712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56BC054-1DD9-C5F1-F67D-378404CF0CF3}"/>
              </a:ext>
            </a:extLst>
          </p:cNvPr>
          <p:cNvSpPr/>
          <p:nvPr/>
        </p:nvSpPr>
        <p:spPr>
          <a:xfrm>
            <a:off x="0" y="822960"/>
            <a:ext cx="12192000" cy="6035040"/>
          </a:xfrm>
          <a:prstGeom prst="rect">
            <a:avLst/>
          </a:prstGeom>
          <a:solidFill>
            <a:srgbClr val="46D7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1" name="Google Shape;111;p18">
            <a:extLst>
              <a:ext uri="{FF2B5EF4-FFF2-40B4-BE49-F238E27FC236}">
                <a16:creationId xmlns:a16="http://schemas.microsoft.com/office/drawing/2014/main" id="{9E090FA2-FD22-40B7-B4B9-3922D9571F8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772" b="3763"/>
          <a:stretch/>
        </p:blipFill>
        <p:spPr>
          <a:xfrm>
            <a:off x="727167" y="353334"/>
            <a:ext cx="2036100" cy="325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60F22C-2AD8-A69B-F16D-72632DB1C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39" y="1192160"/>
            <a:ext cx="10898121" cy="52966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482806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>
          <a:extLst>
            <a:ext uri="{FF2B5EF4-FFF2-40B4-BE49-F238E27FC236}">
              <a16:creationId xmlns:a16="http://schemas.microsoft.com/office/drawing/2014/main" id="{310479A6-2D57-0384-8845-811E30607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14F1F66-12F6-FB5B-5AD5-6726C11D8463}"/>
              </a:ext>
            </a:extLst>
          </p:cNvPr>
          <p:cNvSpPr/>
          <p:nvPr/>
        </p:nvSpPr>
        <p:spPr>
          <a:xfrm>
            <a:off x="0" y="914400"/>
            <a:ext cx="12192000" cy="5943600"/>
          </a:xfrm>
          <a:prstGeom prst="rect">
            <a:avLst/>
          </a:prstGeom>
          <a:solidFill>
            <a:srgbClr val="46D7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1" name="Google Shape;111;p18">
            <a:extLst>
              <a:ext uri="{FF2B5EF4-FFF2-40B4-BE49-F238E27FC236}">
                <a16:creationId xmlns:a16="http://schemas.microsoft.com/office/drawing/2014/main" id="{59394457-BC5C-C89B-E18A-5C5128B1230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772" b="3763"/>
          <a:stretch/>
        </p:blipFill>
        <p:spPr>
          <a:xfrm>
            <a:off x="727167" y="353334"/>
            <a:ext cx="2036100" cy="325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CCB08C-420B-ED6B-AD42-9DB069247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6624" y="1156742"/>
            <a:ext cx="8278751" cy="54589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65CEF2-28CB-E3BC-5E2B-6BF99406A382}"/>
              </a:ext>
            </a:extLst>
          </p:cNvPr>
          <p:cNvSpPr txBox="1"/>
          <p:nvPr/>
        </p:nvSpPr>
        <p:spPr>
          <a:xfrm>
            <a:off x="5852160" y="108496"/>
            <a:ext cx="67360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Вкажіть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Широта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довгота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підтягнуться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автоматично.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6509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>
          <a:extLst>
            <a:ext uri="{FF2B5EF4-FFF2-40B4-BE49-F238E27FC236}">
              <a16:creationId xmlns:a16="http://schemas.microsoft.com/office/drawing/2014/main" id="{3361BA4B-2F9B-7A4C-A9DA-EED33A020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B509209-62B2-7DB7-8B7C-6906381F4B4B}"/>
              </a:ext>
            </a:extLst>
          </p:cNvPr>
          <p:cNvSpPr/>
          <p:nvPr/>
        </p:nvSpPr>
        <p:spPr>
          <a:xfrm>
            <a:off x="0" y="1920240"/>
            <a:ext cx="12192000" cy="3017520"/>
          </a:xfrm>
          <a:prstGeom prst="rect">
            <a:avLst/>
          </a:prstGeom>
          <a:solidFill>
            <a:srgbClr val="46D7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1" name="Google Shape;111;p18">
            <a:extLst>
              <a:ext uri="{FF2B5EF4-FFF2-40B4-BE49-F238E27FC236}">
                <a16:creationId xmlns:a16="http://schemas.microsoft.com/office/drawing/2014/main" id="{0DB53907-18D9-C3DB-9CAA-21C6185EF92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772" b="3763"/>
          <a:stretch/>
        </p:blipFill>
        <p:spPr>
          <a:xfrm>
            <a:off x="727167" y="353334"/>
            <a:ext cx="2036100" cy="325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51A19D5-3CD8-6457-ED57-875EEC048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0521" y="2811758"/>
            <a:ext cx="3770958" cy="12344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967131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>
          <a:extLst>
            <a:ext uri="{FF2B5EF4-FFF2-40B4-BE49-F238E27FC236}">
              <a16:creationId xmlns:a16="http://schemas.microsoft.com/office/drawing/2014/main" id="{022F0DB9-3D7D-4F9D-71AA-973176989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66A53DFB-12F0-460C-D25F-EFA1B0D5531B}"/>
              </a:ext>
            </a:extLst>
          </p:cNvPr>
          <p:cNvSpPr/>
          <p:nvPr/>
        </p:nvSpPr>
        <p:spPr>
          <a:xfrm>
            <a:off x="0" y="2186332"/>
            <a:ext cx="12192000" cy="780754"/>
          </a:xfrm>
          <a:prstGeom prst="roundRect">
            <a:avLst/>
          </a:prstGeom>
          <a:solidFill>
            <a:srgbClr val="46D7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46D75A"/>
              </a:solidFill>
            </a:endParaRPr>
          </a:p>
        </p:txBody>
      </p:sp>
      <p:pic>
        <p:nvPicPr>
          <p:cNvPr id="111" name="Google Shape;111;p18">
            <a:extLst>
              <a:ext uri="{FF2B5EF4-FFF2-40B4-BE49-F238E27FC236}">
                <a16:creationId xmlns:a16="http://schemas.microsoft.com/office/drawing/2014/main" id="{0540DBF7-B534-9B7B-F4DA-42DABE4F8EF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772" b="3763"/>
          <a:stretch/>
        </p:blipFill>
        <p:spPr>
          <a:xfrm>
            <a:off x="727167" y="353334"/>
            <a:ext cx="2036100" cy="325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>
            <a:extLst>
              <a:ext uri="{FF2B5EF4-FFF2-40B4-BE49-F238E27FC236}">
                <a16:creationId xmlns:a16="http://schemas.microsoft.com/office/drawing/2014/main" id="{09AD6C8B-1977-D826-34A5-0F3DAE54A69C}"/>
              </a:ext>
            </a:extLst>
          </p:cNvPr>
          <p:cNvSpPr txBox="1"/>
          <p:nvPr/>
        </p:nvSpPr>
        <p:spPr>
          <a:xfrm>
            <a:off x="2602786" y="2186332"/>
            <a:ext cx="6986427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R="406390" algn="ctr"/>
            <a:r>
              <a:rPr lang="ru-RU" sz="32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Редагування</a:t>
            </a:r>
            <a:r>
              <a:rPr lang="ru-RU" sz="32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</a:t>
            </a:r>
            <a:endParaRPr lang="ru-RU" sz="32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06390" algn="ctr"/>
            <a:endParaRPr lang="ru-RU" sz="32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06390" algn="ctr"/>
            <a:r>
              <a:rPr lang="ru-RU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Організатор</a:t>
            </a:r>
            <a:r>
              <a:rPr lang="ru-RU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внести </a:t>
            </a:r>
            <a:r>
              <a:rPr lang="ru-RU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аукціон</a:t>
            </a:r>
            <a:r>
              <a:rPr lang="ru-RU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406390" algn="ctr"/>
            <a:r>
              <a:rPr lang="ru-RU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</a:t>
            </a:r>
            <a:r>
              <a:rPr lang="ru-RU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406390" algn="ctr"/>
            <a:endParaRPr lang="ru-RU" sz="32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FC864C-955B-FDB0-939C-B609313668A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4175"/>
          <a:stretch/>
        </p:blipFill>
        <p:spPr>
          <a:xfrm>
            <a:off x="8699901" y="4788101"/>
            <a:ext cx="3168445" cy="17715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165363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>
          <a:extLst>
            <a:ext uri="{FF2B5EF4-FFF2-40B4-BE49-F238E27FC236}">
              <a16:creationId xmlns:a16="http://schemas.microsoft.com/office/drawing/2014/main" id="{CEB20E00-DCBD-FD93-85AD-4750968E4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394B8A2A-895B-270A-6A7D-3BE47582CA84}"/>
              </a:ext>
            </a:extLst>
          </p:cNvPr>
          <p:cNvSpPr/>
          <p:nvPr/>
        </p:nvSpPr>
        <p:spPr>
          <a:xfrm>
            <a:off x="0" y="2186332"/>
            <a:ext cx="12192000" cy="780754"/>
          </a:xfrm>
          <a:prstGeom prst="roundRect">
            <a:avLst/>
          </a:prstGeom>
          <a:solidFill>
            <a:srgbClr val="46D7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46D75A"/>
              </a:solidFill>
            </a:endParaRPr>
          </a:p>
        </p:txBody>
      </p:sp>
      <p:pic>
        <p:nvPicPr>
          <p:cNvPr id="111" name="Google Shape;111;p18">
            <a:extLst>
              <a:ext uri="{FF2B5EF4-FFF2-40B4-BE49-F238E27FC236}">
                <a16:creationId xmlns:a16="http://schemas.microsoft.com/office/drawing/2014/main" id="{D1AEFE59-5B94-CE71-BF95-6B9DDD48F25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772" b="3763"/>
          <a:stretch/>
        </p:blipFill>
        <p:spPr>
          <a:xfrm>
            <a:off x="727167" y="353334"/>
            <a:ext cx="2036100" cy="325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>
            <a:extLst>
              <a:ext uri="{FF2B5EF4-FFF2-40B4-BE49-F238E27FC236}">
                <a16:creationId xmlns:a16="http://schemas.microsoft.com/office/drawing/2014/main" id="{B04466D7-DF4C-2391-AB8B-7838F11CBA6F}"/>
              </a:ext>
            </a:extLst>
          </p:cNvPr>
          <p:cNvSpPr txBox="1"/>
          <p:nvPr/>
        </p:nvSpPr>
        <p:spPr>
          <a:xfrm>
            <a:off x="1914630" y="2186332"/>
            <a:ext cx="8362740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R="406390" algn="ctr"/>
            <a:r>
              <a:rPr lang="ru-RU" sz="32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ru-RU" sz="32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прийому</a:t>
            </a:r>
            <a:r>
              <a:rPr lang="ru-RU" sz="32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пропозицій</a:t>
            </a:r>
            <a:r>
              <a:rPr lang="ru-RU" sz="32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406390" algn="ctr"/>
            <a:endParaRPr lang="ru-RU" sz="32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06390" algn="ctr"/>
            <a:r>
              <a:rPr lang="ru-RU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Організатор</a:t>
            </a:r>
            <a:r>
              <a:rPr lang="ru-RU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R="406390" algn="ctr"/>
            <a:r>
              <a:rPr lang="ru-RU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чекає</a:t>
            </a:r>
            <a:r>
              <a:rPr lang="ru-RU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торги та </a:t>
            </a:r>
            <a:r>
              <a:rPr lang="ru-RU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</a:t>
            </a:r>
            <a:r>
              <a:rPr lang="ru-RU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406390" algn="ctr"/>
            <a:endParaRPr lang="ru-RU" sz="32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7DABD3-1079-6758-C484-CACFB557B7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4021" y="4625145"/>
            <a:ext cx="3114069" cy="17379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706805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>
          <a:extLst>
            <a:ext uri="{FF2B5EF4-FFF2-40B4-BE49-F238E27FC236}">
              <a16:creationId xmlns:a16="http://schemas.microsoft.com/office/drawing/2014/main" id="{C8F3C5DC-1C53-2F58-4390-2C35E045E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05B0DD5D-EBE1-A6BA-3879-8DBF5F3B43C0}"/>
              </a:ext>
            </a:extLst>
          </p:cNvPr>
          <p:cNvSpPr/>
          <p:nvPr/>
        </p:nvSpPr>
        <p:spPr>
          <a:xfrm>
            <a:off x="0" y="2301240"/>
            <a:ext cx="12192000" cy="2255520"/>
          </a:xfrm>
          <a:prstGeom prst="roundRect">
            <a:avLst/>
          </a:prstGeom>
          <a:solidFill>
            <a:srgbClr val="46D7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46D75A"/>
              </a:solidFill>
            </a:endParaRPr>
          </a:p>
        </p:txBody>
      </p:sp>
      <p:pic>
        <p:nvPicPr>
          <p:cNvPr id="111" name="Google Shape;111;p18">
            <a:extLst>
              <a:ext uri="{FF2B5EF4-FFF2-40B4-BE49-F238E27FC236}">
                <a16:creationId xmlns:a16="http://schemas.microsoft.com/office/drawing/2014/main" id="{BD965DC7-D549-621B-9140-8DB8838C161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772" b="3763"/>
          <a:stretch/>
        </p:blipFill>
        <p:spPr>
          <a:xfrm>
            <a:off x="727167" y="353334"/>
            <a:ext cx="2036100" cy="3257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12;p18">
            <a:extLst>
              <a:ext uri="{FF2B5EF4-FFF2-40B4-BE49-F238E27FC236}">
                <a16:creationId xmlns:a16="http://schemas.microsoft.com/office/drawing/2014/main" id="{1B975F37-CDFF-C4F7-8352-0265284AF5C5}"/>
              </a:ext>
            </a:extLst>
          </p:cNvPr>
          <p:cNvSpPr txBox="1"/>
          <p:nvPr/>
        </p:nvSpPr>
        <p:spPr>
          <a:xfrm>
            <a:off x="348792" y="2778610"/>
            <a:ext cx="8362740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R="406390" algn="ctr"/>
            <a:r>
              <a:rPr lang="ru-RU" sz="32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Успішне</a:t>
            </a:r>
            <a:r>
              <a:rPr lang="ru-RU" sz="32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завершення</a:t>
            </a:r>
            <a:r>
              <a:rPr lang="ru-RU" sz="32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аукціону</a:t>
            </a:r>
            <a:r>
              <a:rPr lang="ru-RU" sz="32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Підписання</a:t>
            </a:r>
            <a:r>
              <a:rPr lang="ru-RU" sz="32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протоколу та угоди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145841-5764-DC9E-BCE9-73B5AC542A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740" y="2484617"/>
            <a:ext cx="2833148" cy="188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330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>
          <a:extLst>
            <a:ext uri="{FF2B5EF4-FFF2-40B4-BE49-F238E27FC236}">
              <a16:creationId xmlns:a16="http://schemas.microsoft.com/office/drawing/2014/main" id="{BFD6BB74-4D17-663C-406B-3F5249A2E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67D65631-BE50-498F-7A52-B044070C1647}"/>
              </a:ext>
            </a:extLst>
          </p:cNvPr>
          <p:cNvSpPr/>
          <p:nvPr/>
        </p:nvSpPr>
        <p:spPr>
          <a:xfrm rot="20089886">
            <a:off x="8137793" y="3899053"/>
            <a:ext cx="4039658" cy="2974938"/>
          </a:xfrm>
          <a:prstGeom prst="roundRect">
            <a:avLst/>
          </a:prstGeom>
          <a:solidFill>
            <a:srgbClr val="46D7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46D75A"/>
              </a:solidFill>
            </a:endParaRPr>
          </a:p>
        </p:txBody>
      </p:sp>
      <p:pic>
        <p:nvPicPr>
          <p:cNvPr id="111" name="Google Shape;111;p18">
            <a:extLst>
              <a:ext uri="{FF2B5EF4-FFF2-40B4-BE49-F238E27FC236}">
                <a16:creationId xmlns:a16="http://schemas.microsoft.com/office/drawing/2014/main" id="{05794A2B-F090-42C4-A388-C0289B2C26F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772" b="3763"/>
          <a:stretch/>
        </p:blipFill>
        <p:spPr>
          <a:xfrm>
            <a:off x="727167" y="353334"/>
            <a:ext cx="2036100" cy="32576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19;p18">
            <a:extLst>
              <a:ext uri="{FF2B5EF4-FFF2-40B4-BE49-F238E27FC236}">
                <a16:creationId xmlns:a16="http://schemas.microsoft.com/office/drawing/2014/main" id="{8A0E86BB-F878-25FE-BA8B-E40A1164E962}"/>
              </a:ext>
            </a:extLst>
          </p:cNvPr>
          <p:cNvSpPr txBox="1"/>
          <p:nvPr/>
        </p:nvSpPr>
        <p:spPr>
          <a:xfrm>
            <a:off x="632823" y="1077580"/>
            <a:ext cx="10926353" cy="65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457200" indent="-457200">
              <a:spcAft>
                <a:spcPts val="750"/>
              </a:spcAft>
              <a:buAutoNum type="arabicPeriod"/>
            </a:pPr>
            <a:endParaRPr lang="ru-RU" sz="2000" dirty="0">
              <a:solidFill>
                <a:srgbClr val="333333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2E46DCE-F463-E7B6-5306-170BDAAD01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1386" y="173469"/>
            <a:ext cx="2302260" cy="10758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Google Shape;112;p18">
            <a:extLst>
              <a:ext uri="{FF2B5EF4-FFF2-40B4-BE49-F238E27FC236}">
                <a16:creationId xmlns:a16="http://schemas.microsoft.com/office/drawing/2014/main" id="{2BD6C933-8F16-D30F-4A06-9B6161BAA936}"/>
              </a:ext>
            </a:extLst>
          </p:cNvPr>
          <p:cNvSpPr txBox="1"/>
          <p:nvPr/>
        </p:nvSpPr>
        <p:spPr>
          <a:xfrm>
            <a:off x="1067293" y="687710"/>
            <a:ext cx="10057411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R="406390" algn="ctr"/>
            <a:r>
              <a:rPr lang="ru-RU" sz="32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</a:t>
            </a:r>
            <a:r>
              <a:rPr lang="uk-UA" sz="32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електронних торгів</a:t>
            </a:r>
            <a:endParaRPr lang="ru-RU" sz="32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06390" algn="ctr"/>
            <a:endParaRPr lang="ru-RU" sz="28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06390" algn="ctr"/>
            <a:r>
              <a:rPr lang="ru-RU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Підписується</a:t>
            </a:r>
            <a:r>
              <a:rPr lang="ru-RU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КЕП (</a:t>
            </a:r>
            <a:r>
              <a:rPr lang="ru-RU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Кваліфікованим</a:t>
            </a:r>
            <a:r>
              <a:rPr lang="ru-RU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Електронним</a:t>
            </a:r>
            <a:r>
              <a:rPr lang="ru-RU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Підписом</a:t>
            </a:r>
            <a:r>
              <a:rPr lang="ru-RU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R="406390" algn="ctr"/>
            <a:endParaRPr lang="ru-RU" sz="32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19;p18">
            <a:extLst>
              <a:ext uri="{FF2B5EF4-FFF2-40B4-BE49-F238E27FC236}">
                <a16:creationId xmlns:a16="http://schemas.microsoft.com/office/drawing/2014/main" id="{638D6D37-27D7-2E34-1E6A-998D0D8121AF}"/>
              </a:ext>
            </a:extLst>
          </p:cNvPr>
          <p:cNvSpPr txBox="1"/>
          <p:nvPr/>
        </p:nvSpPr>
        <p:spPr>
          <a:xfrm>
            <a:off x="632823" y="2558406"/>
            <a:ext cx="10926353" cy="270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spcAft>
                <a:spcPts val="750"/>
              </a:spcAft>
            </a:pPr>
            <a:r>
              <a:rPr lang="ru-RU" sz="2000" u="sng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Термін</a:t>
            </a:r>
            <a:r>
              <a:rPr lang="ru-RU" sz="2000" u="sng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2000" u="sng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підписання</a:t>
            </a:r>
            <a:r>
              <a:rPr lang="ru-RU" sz="2000" u="sng" dirty="0">
                <a:solidFill>
                  <a:srgbClr val="333333"/>
                </a:solidFill>
                <a:latin typeface="Times New Roman" panose="02020603050405020304" pitchFamily="18" charset="0"/>
              </a:rPr>
              <a:t> для </a:t>
            </a:r>
            <a:r>
              <a:rPr lang="ru-RU" sz="2000" u="sng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переможця</a:t>
            </a:r>
            <a:r>
              <a:rPr lang="ru-RU" sz="2000" u="sng" dirty="0">
                <a:solidFill>
                  <a:srgbClr val="333333"/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spcAft>
                <a:spcPts val="750"/>
              </a:spcAft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3 </a:t>
            </a:r>
            <a:r>
              <a:rPr lang="ru-RU" sz="2000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робочі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дні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після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 дня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формування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 протоколу.</a:t>
            </a:r>
          </a:p>
          <a:p>
            <a:pPr>
              <a:spcAft>
                <a:spcPts val="750"/>
              </a:spcAft>
            </a:pPr>
            <a:endParaRPr lang="ru-RU" sz="2000" dirty="0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000" u="sng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Термін</a:t>
            </a:r>
            <a:r>
              <a:rPr lang="ru-RU" sz="2000" u="sng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2000" u="sng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підписання</a:t>
            </a:r>
            <a:r>
              <a:rPr lang="ru-RU" sz="2000" u="sng" dirty="0">
                <a:solidFill>
                  <a:srgbClr val="333333"/>
                </a:solidFill>
                <a:latin typeface="Times New Roman" panose="02020603050405020304" pitchFamily="18" charset="0"/>
              </a:rPr>
              <a:t> та </a:t>
            </a:r>
            <a:r>
              <a:rPr lang="ru-RU" sz="2000" u="sng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завантаження</a:t>
            </a:r>
            <a:r>
              <a:rPr lang="ru-RU" sz="2000" u="sng" dirty="0">
                <a:solidFill>
                  <a:srgbClr val="333333"/>
                </a:solidFill>
                <a:latin typeface="Times New Roman" panose="02020603050405020304" pitchFamily="18" charset="0"/>
              </a:rPr>
              <a:t> в систему для </a:t>
            </a:r>
            <a:r>
              <a:rPr lang="ru-RU" sz="2000" u="sng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організатора</a:t>
            </a:r>
            <a:r>
              <a:rPr lang="ru-RU" sz="2000" u="sng" dirty="0">
                <a:solidFill>
                  <a:srgbClr val="333333"/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spcAft>
                <a:spcPts val="750"/>
              </a:spcAft>
            </a:pP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6 </a:t>
            </a:r>
            <a:r>
              <a:rPr lang="ru-RU" sz="2000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робочих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днів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після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 дня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формування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 протоколу.</a:t>
            </a:r>
          </a:p>
          <a:p>
            <a:pPr marL="457200" indent="-457200">
              <a:spcAft>
                <a:spcPts val="750"/>
              </a:spcAft>
              <a:buAutoNum type="arabicPeriod"/>
            </a:pPr>
            <a:endParaRPr lang="ru-RU" sz="2000" dirty="0">
              <a:solidFill>
                <a:srgbClr val="333333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66B707E-9D78-FC45-2401-BAC9409B2D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36760">
            <a:off x="8255565" y="4124407"/>
            <a:ext cx="3598581" cy="235926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49773E92-9F0A-0E13-B7CD-C19D3BD44A70}"/>
              </a:ext>
            </a:extLst>
          </p:cNvPr>
          <p:cNvCxnSpPr>
            <a:cxnSpLocks/>
          </p:cNvCxnSpPr>
          <p:nvPr/>
        </p:nvCxnSpPr>
        <p:spPr>
          <a:xfrm>
            <a:off x="9841584" y="1148572"/>
            <a:ext cx="20173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819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>
          <a:extLst>
            <a:ext uri="{FF2B5EF4-FFF2-40B4-BE49-F238E27FC236}">
              <a16:creationId xmlns:a16="http://schemas.microsoft.com/office/drawing/2014/main" id="{38652EFE-F975-1FC3-3784-5715E455D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8">
            <a:extLst>
              <a:ext uri="{FF2B5EF4-FFF2-40B4-BE49-F238E27FC236}">
                <a16:creationId xmlns:a16="http://schemas.microsoft.com/office/drawing/2014/main" id="{43A7C5D7-29CB-B181-A30E-6C322145147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772" b="3763"/>
          <a:stretch/>
        </p:blipFill>
        <p:spPr>
          <a:xfrm>
            <a:off x="727167" y="353334"/>
            <a:ext cx="2036100" cy="32576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19;p18">
            <a:extLst>
              <a:ext uri="{FF2B5EF4-FFF2-40B4-BE49-F238E27FC236}">
                <a16:creationId xmlns:a16="http://schemas.microsoft.com/office/drawing/2014/main" id="{41403D4C-F0FF-695E-9FD7-F02D75A46E05}"/>
              </a:ext>
            </a:extLst>
          </p:cNvPr>
          <p:cNvSpPr txBox="1"/>
          <p:nvPr/>
        </p:nvSpPr>
        <p:spPr>
          <a:xfrm>
            <a:off x="632823" y="1077580"/>
            <a:ext cx="10926353" cy="65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457200" indent="-457200">
              <a:spcAft>
                <a:spcPts val="750"/>
              </a:spcAft>
              <a:buAutoNum type="arabicPeriod"/>
            </a:pPr>
            <a:endParaRPr lang="ru-RU" sz="2000" dirty="0">
              <a:solidFill>
                <a:srgbClr val="3333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Google Shape;119;p18">
            <a:extLst>
              <a:ext uri="{FF2B5EF4-FFF2-40B4-BE49-F238E27FC236}">
                <a16:creationId xmlns:a16="http://schemas.microsoft.com/office/drawing/2014/main" id="{6B5130BE-770A-3326-7AC7-A504206D4A43}"/>
              </a:ext>
            </a:extLst>
          </p:cNvPr>
          <p:cNvSpPr txBox="1"/>
          <p:nvPr/>
        </p:nvSpPr>
        <p:spPr>
          <a:xfrm>
            <a:off x="632822" y="4185246"/>
            <a:ext cx="10926353" cy="127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ru-RU" sz="2000" u="sng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Термін</a:t>
            </a:r>
            <a:r>
              <a:rPr lang="ru-RU" sz="2000" u="sng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2000" u="sng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підписання</a:t>
            </a:r>
            <a:r>
              <a:rPr lang="ru-RU" sz="2000" u="sng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2000" u="sng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переможцем</a:t>
            </a:r>
            <a:r>
              <a:rPr lang="ru-RU" sz="2000" u="sng" dirty="0">
                <a:solidFill>
                  <a:srgbClr val="333333"/>
                </a:solidFill>
                <a:latin typeface="Times New Roman" panose="02020603050405020304" pitchFamily="18" charset="0"/>
              </a:rPr>
              <a:t> та </a:t>
            </a:r>
            <a:r>
              <a:rPr lang="ru-RU" sz="2000" u="sng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організатором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: </a:t>
            </a:r>
            <a:b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</a:b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20 </a:t>
            </a:r>
            <a:r>
              <a:rPr lang="ru-RU" sz="2000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робочих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днів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після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 дня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формування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 протоколу.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9CBB03-BC4C-6DF1-27A1-6CC15E4C16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9716" y="167958"/>
            <a:ext cx="2073931" cy="12176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Google Shape;119;p18">
            <a:extLst>
              <a:ext uri="{FF2B5EF4-FFF2-40B4-BE49-F238E27FC236}">
                <a16:creationId xmlns:a16="http://schemas.microsoft.com/office/drawing/2014/main" id="{EC6FE600-070F-4949-ABA8-D6E3337D5BBC}"/>
              </a:ext>
            </a:extLst>
          </p:cNvPr>
          <p:cNvSpPr txBox="1"/>
          <p:nvPr/>
        </p:nvSpPr>
        <p:spPr>
          <a:xfrm>
            <a:off x="632822" y="3286315"/>
            <a:ext cx="9651720" cy="96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spcAft>
                <a:spcPts val="750"/>
              </a:spcAft>
            </a:pP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Договір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купівлі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-продажу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земельної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ділянки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укладається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паперовій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формі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підлягає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нотаріальному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посвідченню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" name="Google Shape;112;p18">
            <a:extLst>
              <a:ext uri="{FF2B5EF4-FFF2-40B4-BE49-F238E27FC236}">
                <a16:creationId xmlns:a16="http://schemas.microsoft.com/office/drawing/2014/main" id="{2212CAEC-6F05-F5D1-F90D-92604F8A80BE}"/>
              </a:ext>
            </a:extLst>
          </p:cNvPr>
          <p:cNvSpPr txBox="1"/>
          <p:nvPr/>
        </p:nvSpPr>
        <p:spPr>
          <a:xfrm>
            <a:off x="517189" y="1611943"/>
            <a:ext cx="11476458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R="406390" algn="ctr"/>
            <a:r>
              <a:rPr lang="uk-UA" sz="32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endParaRPr lang="ru-RU" sz="32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06390" algn="ctr"/>
            <a:endParaRPr lang="ru-RU" sz="28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06390" algn="ctr"/>
            <a:r>
              <a:rPr lang="ru-RU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Підписується</a:t>
            </a:r>
            <a:r>
              <a:rPr lang="ru-RU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КЕП (</a:t>
            </a:r>
            <a:r>
              <a:rPr lang="ru-RU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договору </a:t>
            </a:r>
            <a:r>
              <a:rPr lang="ru-RU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купівлі</a:t>
            </a:r>
            <a:r>
              <a:rPr lang="ru-RU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-продажу </a:t>
            </a:r>
            <a:r>
              <a:rPr lang="ru-RU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земельної</a:t>
            </a:r>
            <a:r>
              <a:rPr lang="ru-RU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ділянки</a:t>
            </a:r>
            <a:r>
              <a:rPr lang="ru-RU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R="406390" algn="ctr"/>
            <a:endParaRPr lang="ru-RU" sz="32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119;p18">
            <a:extLst>
              <a:ext uri="{FF2B5EF4-FFF2-40B4-BE49-F238E27FC236}">
                <a16:creationId xmlns:a16="http://schemas.microsoft.com/office/drawing/2014/main" id="{2C09A028-C347-361B-1BC5-533FA59925FF}"/>
              </a:ext>
            </a:extLst>
          </p:cNvPr>
          <p:cNvSpPr txBox="1"/>
          <p:nvPr/>
        </p:nvSpPr>
        <p:spPr>
          <a:xfrm>
            <a:off x="288961" y="2976398"/>
            <a:ext cx="456456" cy="145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249CF9FC-F971-90D1-A5C0-07FA43CAD9FF}"/>
              </a:ext>
            </a:extLst>
          </p:cNvPr>
          <p:cNvCxnSpPr>
            <a:cxnSpLocks/>
          </p:cNvCxnSpPr>
          <p:nvPr/>
        </p:nvCxnSpPr>
        <p:spPr>
          <a:xfrm>
            <a:off x="10096107" y="1224388"/>
            <a:ext cx="16685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5906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>
          <a:extLst>
            <a:ext uri="{FF2B5EF4-FFF2-40B4-BE49-F238E27FC236}">
              <a16:creationId xmlns:a16="http://schemas.microsoft.com/office/drawing/2014/main" id="{2232B45E-C503-202F-1329-8B2B37A96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AF3655A6-7FD1-D3EF-2E36-AF4C11A16B43}"/>
              </a:ext>
            </a:extLst>
          </p:cNvPr>
          <p:cNvSpPr/>
          <p:nvPr/>
        </p:nvSpPr>
        <p:spPr>
          <a:xfrm rot="20089886">
            <a:off x="3949284" y="4557150"/>
            <a:ext cx="4039658" cy="2974938"/>
          </a:xfrm>
          <a:prstGeom prst="roundRect">
            <a:avLst/>
          </a:prstGeom>
          <a:solidFill>
            <a:srgbClr val="46D7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46D75A"/>
              </a:solidFill>
            </a:endParaRPr>
          </a:p>
        </p:txBody>
      </p:sp>
      <p:pic>
        <p:nvPicPr>
          <p:cNvPr id="111" name="Google Shape;111;p18">
            <a:extLst>
              <a:ext uri="{FF2B5EF4-FFF2-40B4-BE49-F238E27FC236}">
                <a16:creationId xmlns:a16="http://schemas.microsoft.com/office/drawing/2014/main" id="{63679FE9-4C49-725B-B4AA-5E7EBF28A23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772" b="3763"/>
          <a:stretch/>
        </p:blipFill>
        <p:spPr>
          <a:xfrm>
            <a:off x="727167" y="353334"/>
            <a:ext cx="2036100" cy="32576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19;p18">
            <a:extLst>
              <a:ext uri="{FF2B5EF4-FFF2-40B4-BE49-F238E27FC236}">
                <a16:creationId xmlns:a16="http://schemas.microsoft.com/office/drawing/2014/main" id="{10DD47BD-9DE6-EB7F-7DD3-B23FFC872133}"/>
              </a:ext>
            </a:extLst>
          </p:cNvPr>
          <p:cNvSpPr txBox="1"/>
          <p:nvPr/>
        </p:nvSpPr>
        <p:spPr>
          <a:xfrm>
            <a:off x="632823" y="1077580"/>
            <a:ext cx="10926353" cy="65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457200" indent="-457200">
              <a:spcAft>
                <a:spcPts val="750"/>
              </a:spcAft>
              <a:buAutoNum type="arabicPeriod"/>
            </a:pPr>
            <a:endParaRPr lang="ru-RU" sz="2000" dirty="0">
              <a:solidFill>
                <a:srgbClr val="3333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Google Shape;119;p18">
            <a:extLst>
              <a:ext uri="{FF2B5EF4-FFF2-40B4-BE49-F238E27FC236}">
                <a16:creationId xmlns:a16="http://schemas.microsoft.com/office/drawing/2014/main" id="{E5D1CD80-9F9B-6960-4035-B7B1D85727C1}"/>
              </a:ext>
            </a:extLst>
          </p:cNvPr>
          <p:cNvSpPr txBox="1"/>
          <p:nvPr/>
        </p:nvSpPr>
        <p:spPr>
          <a:xfrm>
            <a:off x="632821" y="2510208"/>
            <a:ext cx="10926353" cy="1528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spcAft>
                <a:spcPts val="750"/>
              </a:spcAft>
            </a:pP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Організатор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публікує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відомості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про </a:t>
            </a:r>
            <a:r>
              <a:rPr lang="ru-RU" sz="2000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сплату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переможцем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торгів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належної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суми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 за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придбаний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 лот </a:t>
            </a:r>
            <a:b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</a:rPr>
            </a:b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та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суми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витрат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підготовку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 лота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 (</a:t>
            </a:r>
            <a:r>
              <a:rPr lang="uk-UA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у разі наявності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)</a:t>
            </a:r>
            <a:r>
              <a:rPr lang="uk-UA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uk-UA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І після цього натискає кнопку «Завершити аукціон».</a:t>
            </a:r>
            <a:endParaRPr lang="ru-RU" sz="2000" dirty="0">
              <a:solidFill>
                <a:srgbClr val="3333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Google Shape;112;p18">
            <a:extLst>
              <a:ext uri="{FF2B5EF4-FFF2-40B4-BE49-F238E27FC236}">
                <a16:creationId xmlns:a16="http://schemas.microsoft.com/office/drawing/2014/main" id="{31F49B8D-DE76-B347-FBFE-673A6F0BB2FE}"/>
              </a:ext>
            </a:extLst>
          </p:cNvPr>
          <p:cNvSpPr txBox="1"/>
          <p:nvPr/>
        </p:nvSpPr>
        <p:spPr>
          <a:xfrm>
            <a:off x="3215467" y="1128314"/>
            <a:ext cx="5761063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R="406390" algn="ctr"/>
            <a:r>
              <a:rPr lang="uk-UA" sz="32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</a:t>
            </a:r>
          </a:p>
          <a:p>
            <a:pPr marR="406390" algn="ctr"/>
            <a:r>
              <a:rPr lang="uk-UA" sz="32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завершення аукціону</a:t>
            </a:r>
            <a:endParaRPr lang="ru-RU" sz="32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42970CB-09E8-B242-A407-5475AEE99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2171" y="167958"/>
            <a:ext cx="1961476" cy="14203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44AB4C6-6477-E9EB-89CB-D6C6E9025E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1575" y="4827683"/>
            <a:ext cx="3568843" cy="181793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8D92BD00-65AD-AF07-95E6-CF2059E16374}"/>
              </a:ext>
            </a:extLst>
          </p:cNvPr>
          <p:cNvCxnSpPr/>
          <p:nvPr/>
        </p:nvCxnSpPr>
        <p:spPr>
          <a:xfrm>
            <a:off x="10294071" y="1346937"/>
            <a:ext cx="10275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FD9A902E-BA19-6E27-BF3C-C8BD3FE4DB59}"/>
              </a:ext>
            </a:extLst>
          </p:cNvPr>
          <p:cNvCxnSpPr>
            <a:cxnSpLocks/>
          </p:cNvCxnSpPr>
          <p:nvPr/>
        </p:nvCxnSpPr>
        <p:spPr>
          <a:xfrm>
            <a:off x="4639559" y="6429556"/>
            <a:ext cx="29207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94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>
          <a:extLst>
            <a:ext uri="{FF2B5EF4-FFF2-40B4-BE49-F238E27FC236}">
              <a16:creationId xmlns:a16="http://schemas.microsoft.com/office/drawing/2014/main" id="{E2C88A94-3E5C-B02C-73B1-E8BD40B96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8A97EE8-C55F-D6D8-86D1-FB5E74078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72" y="3725472"/>
            <a:ext cx="4155548" cy="3132528"/>
          </a:xfrm>
          <a:prstGeom prst="rect">
            <a:avLst/>
          </a:prstGeom>
        </p:spPr>
      </p:pic>
      <p:pic>
        <p:nvPicPr>
          <p:cNvPr id="111" name="Google Shape;111;p18">
            <a:extLst>
              <a:ext uri="{FF2B5EF4-FFF2-40B4-BE49-F238E27FC236}">
                <a16:creationId xmlns:a16="http://schemas.microsoft.com/office/drawing/2014/main" id="{074A32AA-F2F8-4DE4-3831-118B1374104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3772" b="3763"/>
          <a:stretch/>
        </p:blipFill>
        <p:spPr>
          <a:xfrm>
            <a:off x="727167" y="353334"/>
            <a:ext cx="2036100" cy="325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>
            <a:extLst>
              <a:ext uri="{FF2B5EF4-FFF2-40B4-BE49-F238E27FC236}">
                <a16:creationId xmlns:a16="http://schemas.microsoft.com/office/drawing/2014/main" id="{209F04FD-4017-0ACE-AF99-FE8B646587B8}"/>
              </a:ext>
            </a:extLst>
          </p:cNvPr>
          <p:cNvSpPr txBox="1"/>
          <p:nvPr/>
        </p:nvSpPr>
        <p:spPr>
          <a:xfrm>
            <a:off x="1378535" y="797698"/>
            <a:ext cx="9434929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uk-UA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Підготовка лоту до проведення земельних торгів </a:t>
            </a:r>
          </a:p>
        </p:txBody>
      </p:sp>
      <p:sp>
        <p:nvSpPr>
          <p:cNvPr id="5" name="Google Shape;113;p18">
            <a:extLst>
              <a:ext uri="{FF2B5EF4-FFF2-40B4-BE49-F238E27FC236}">
                <a16:creationId xmlns:a16="http://schemas.microsoft.com/office/drawing/2014/main" id="{BD0F91F4-7DE4-3E03-74A8-6ED83E7782A9}"/>
              </a:ext>
            </a:extLst>
          </p:cNvPr>
          <p:cNvSpPr txBox="1"/>
          <p:nvPr/>
        </p:nvSpPr>
        <p:spPr>
          <a:xfrm>
            <a:off x="615304" y="1828552"/>
            <a:ext cx="7463468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Організатором</a:t>
            </a:r>
            <a:r>
              <a:rPr lang="ru-RU" b="1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земельних</a:t>
            </a:r>
            <a:r>
              <a:rPr lang="ru-RU" b="1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торгів</a:t>
            </a:r>
            <a:r>
              <a:rPr lang="ru-RU" b="1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у </a:t>
            </a:r>
            <a:r>
              <a:rPr lang="ru-RU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разі</a:t>
            </a:r>
            <a:r>
              <a:rPr lang="ru-RU" b="1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продажу </a:t>
            </a:r>
            <a:r>
              <a:rPr lang="ru-RU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земельної</a:t>
            </a:r>
            <a:r>
              <a:rPr lang="ru-RU" b="1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ділянки</a:t>
            </a:r>
            <a:r>
              <a:rPr lang="ru-RU" b="1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є: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орган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виконавчої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влади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або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орган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місцевого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самоврядування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, </a:t>
            </a:r>
            <a:endParaRPr lang="en-US" dirty="0">
              <a:solidFill>
                <a:schemeClr val="dk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  <a:p>
            <a:pPr>
              <a:lnSpc>
                <a:spcPct val="150000"/>
              </a:lnSpc>
            </a:pP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що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здійснює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реалізацію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права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державної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чи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комунальної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власності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endParaRPr lang="en-US" dirty="0">
              <a:solidFill>
                <a:schemeClr val="dk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на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земельні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ділянки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.</a:t>
            </a:r>
            <a:b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</a:br>
            <a:r>
              <a:rPr lang="ru-RU" b="1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У </a:t>
            </a:r>
            <a:r>
              <a:rPr lang="ru-RU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разі</a:t>
            </a:r>
            <a:r>
              <a:rPr lang="ru-RU" b="1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укладення</a:t>
            </a:r>
            <a:r>
              <a:rPr lang="ru-RU" b="1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договору </a:t>
            </a:r>
            <a:r>
              <a:rPr lang="ru-RU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оренди</a:t>
            </a:r>
            <a:r>
              <a:rPr lang="ru-RU" b="1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земельної</a:t>
            </a:r>
            <a:r>
              <a:rPr lang="ru-RU" b="1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ділянки</a:t>
            </a:r>
            <a:r>
              <a:rPr lang="ru-RU" b="1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особа, яка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відповідно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до закону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може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виступати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орендодавцем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endParaRPr lang="en-US" dirty="0">
              <a:solidFill>
                <a:schemeClr val="dk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  <a:p>
            <a:pPr>
              <a:lnSpc>
                <a:spcPct val="150000"/>
              </a:lnSpc>
            </a:pP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такої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земельної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ділянки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.</a:t>
            </a:r>
          </a:p>
          <a:p>
            <a:pPr>
              <a:lnSpc>
                <a:spcPct val="150000"/>
              </a:lnSpc>
            </a:pPr>
            <a:endParaRPr lang="ru-RU" b="1" dirty="0">
              <a:solidFill>
                <a:schemeClr val="dk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  <a:p>
            <a:pPr>
              <a:lnSpc>
                <a:spcPct val="150000"/>
              </a:lnSpc>
            </a:pPr>
            <a:r>
              <a:rPr lang="ru-RU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Підготовку</a:t>
            </a:r>
            <a:r>
              <a:rPr lang="ru-RU" b="1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до продажу </a:t>
            </a:r>
            <a:r>
              <a:rPr lang="ru-RU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земельної</a:t>
            </a:r>
            <a:r>
              <a:rPr lang="ru-RU" b="1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ділянки</a:t>
            </a:r>
            <a:r>
              <a:rPr lang="ru-RU" b="1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здійснює</a:t>
            </a:r>
            <a:endParaRPr lang="ru-RU" b="1" dirty="0">
              <a:solidFill>
                <a:schemeClr val="dk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  <a:p>
            <a:pPr>
              <a:lnSpc>
                <a:spcPct val="150000"/>
              </a:lnSpc>
            </a:pPr>
            <a:r>
              <a:rPr lang="ru-RU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організатор</a:t>
            </a:r>
            <a:r>
              <a:rPr lang="ru-RU" b="1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торгів</a:t>
            </a:r>
            <a:r>
              <a:rPr lang="ru-RU" b="1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85068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>
          <a:extLst>
            <a:ext uri="{FF2B5EF4-FFF2-40B4-BE49-F238E27FC236}">
              <a16:creationId xmlns:a16="http://schemas.microsoft.com/office/drawing/2014/main" id="{F011447B-0677-2DA1-7FD0-9B439509F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0A305B8-8260-1EF5-2C22-0C8967DB0B28}"/>
              </a:ext>
            </a:extLst>
          </p:cNvPr>
          <p:cNvSpPr/>
          <p:nvPr/>
        </p:nvSpPr>
        <p:spPr>
          <a:xfrm>
            <a:off x="0" y="2301240"/>
            <a:ext cx="12192000" cy="2255520"/>
          </a:xfrm>
          <a:prstGeom prst="roundRect">
            <a:avLst/>
          </a:prstGeom>
          <a:solidFill>
            <a:srgbClr val="46D7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46D75A"/>
              </a:solidFill>
            </a:endParaRPr>
          </a:p>
        </p:txBody>
      </p:sp>
      <p:pic>
        <p:nvPicPr>
          <p:cNvPr id="111" name="Google Shape;111;p18">
            <a:extLst>
              <a:ext uri="{FF2B5EF4-FFF2-40B4-BE49-F238E27FC236}">
                <a16:creationId xmlns:a16="http://schemas.microsoft.com/office/drawing/2014/main" id="{F45D97AC-2A39-21A3-E6F1-25B0BF9AD42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772" b="3763"/>
          <a:stretch/>
        </p:blipFill>
        <p:spPr>
          <a:xfrm>
            <a:off x="727167" y="353334"/>
            <a:ext cx="2036100" cy="325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>
            <a:extLst>
              <a:ext uri="{FF2B5EF4-FFF2-40B4-BE49-F238E27FC236}">
                <a16:creationId xmlns:a16="http://schemas.microsoft.com/office/drawing/2014/main" id="{502DA4B1-99C0-DCF6-68CE-C27839C6D94B}"/>
              </a:ext>
            </a:extLst>
          </p:cNvPr>
          <p:cNvSpPr txBox="1"/>
          <p:nvPr/>
        </p:nvSpPr>
        <p:spPr>
          <a:xfrm>
            <a:off x="1394002" y="2813467"/>
            <a:ext cx="9403995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R="406390" algn="ctr"/>
            <a:r>
              <a:rPr lang="ru-RU" sz="32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Типові</a:t>
            </a:r>
            <a:r>
              <a:rPr lang="ru-RU" sz="32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помилки</a:t>
            </a:r>
            <a:r>
              <a:rPr lang="ru-RU" sz="32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406390" algn="ctr"/>
            <a:r>
              <a:rPr lang="ru-RU" sz="32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32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32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</a:t>
            </a:r>
            <a:r>
              <a:rPr lang="ru-RU" sz="32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земельних</a:t>
            </a:r>
            <a:r>
              <a:rPr lang="ru-RU" sz="32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торгів</a:t>
            </a:r>
            <a:endParaRPr lang="ru-RU" sz="32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9774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>
          <a:extLst>
            <a:ext uri="{FF2B5EF4-FFF2-40B4-BE49-F238E27FC236}">
              <a16:creationId xmlns:a16="http://schemas.microsoft.com/office/drawing/2014/main" id="{FC14144A-1E08-DC12-98E1-36C63AD15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8">
            <a:extLst>
              <a:ext uri="{FF2B5EF4-FFF2-40B4-BE49-F238E27FC236}">
                <a16:creationId xmlns:a16="http://schemas.microsoft.com/office/drawing/2014/main" id="{ED03B8E2-9407-57AA-CC37-337DF35ADBF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772" b="3763"/>
          <a:stretch/>
        </p:blipFill>
        <p:spPr>
          <a:xfrm>
            <a:off x="727167" y="353334"/>
            <a:ext cx="2036100" cy="3257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19;p18">
            <a:extLst>
              <a:ext uri="{FF2B5EF4-FFF2-40B4-BE49-F238E27FC236}">
                <a16:creationId xmlns:a16="http://schemas.microsoft.com/office/drawing/2014/main" id="{EB19AB09-E8DC-11CC-EC23-46F958F5BC97}"/>
              </a:ext>
            </a:extLst>
          </p:cNvPr>
          <p:cNvSpPr txBox="1"/>
          <p:nvPr/>
        </p:nvSpPr>
        <p:spPr>
          <a:xfrm>
            <a:off x="632823" y="1077580"/>
            <a:ext cx="10926353" cy="5529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750"/>
              </a:spcAft>
              <a:buAutoNum type="arabicPeriod"/>
            </a:pP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Опис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 лоту -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неповний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незрозумілий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spcAft>
                <a:spcPts val="750"/>
              </a:spcAft>
              <a:buAutoNum type="arabicPeriod"/>
            </a:pP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Документи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які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завантажені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 до лоту,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названі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некоректно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Наприклад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, "Файл1"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замість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b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</a:b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“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Витяг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із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 ДЗК”. </a:t>
            </a:r>
          </a:p>
          <a:p>
            <a:pPr marL="457200" indent="-457200">
              <a:lnSpc>
                <a:spcPct val="150000"/>
              </a:lnSpc>
              <a:spcAft>
                <a:spcPts val="750"/>
              </a:spcAft>
              <a:buAutoNum type="arabicPeriod"/>
            </a:pP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Вказані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некоректні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контактні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дані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 особи, з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якою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можна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зв’язатися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: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неправильний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 телефон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 телефон особи, яка не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відповідає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 за лот,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чи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 особи, яка у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відпустці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spcAft>
                <a:spcPts val="750"/>
              </a:spcAft>
              <a:buAutoNum type="arabicPeriod"/>
            </a:pP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Організатор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 не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відповідає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питання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 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потенційних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учасників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spcAft>
                <a:spcPts val="750"/>
              </a:spcAft>
              <a:buAutoNum type="arabicPeriod"/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Дата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проведення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аукціону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 не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відповідає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вимогам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 Земельного Кодексу.</a:t>
            </a:r>
          </a:p>
          <a:p>
            <a:pPr marL="457200" indent="-457200">
              <a:lnSpc>
                <a:spcPct val="150000"/>
              </a:lnSpc>
              <a:spcAft>
                <a:spcPts val="750"/>
              </a:spcAft>
              <a:buAutoNum type="arabicPeriod"/>
            </a:pP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Організатор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 не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перевіряє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дані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 перед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публікацією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оголошення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протягом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 2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днів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 з моменту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публікації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 (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протягом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 часу на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редагування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</a:rPr>
              <a:t> лота).</a:t>
            </a:r>
          </a:p>
          <a:p>
            <a:pPr marL="457200" indent="-457200">
              <a:spcAft>
                <a:spcPts val="750"/>
              </a:spcAft>
              <a:buAutoNum type="arabicPeriod"/>
            </a:pPr>
            <a:endParaRPr lang="ru-RU" sz="2000" dirty="0">
              <a:solidFill>
                <a:srgbClr val="3333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F59E302-E751-4ED4-EB9C-AA0F149DB91F}"/>
              </a:ext>
            </a:extLst>
          </p:cNvPr>
          <p:cNvSpPr/>
          <p:nvPr/>
        </p:nvSpPr>
        <p:spPr>
          <a:xfrm>
            <a:off x="632823" y="1266987"/>
            <a:ext cx="402246" cy="402246"/>
          </a:xfrm>
          <a:prstGeom prst="roundRect">
            <a:avLst/>
          </a:prstGeom>
          <a:solidFill>
            <a:srgbClr val="46D7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Крест 6">
            <a:extLst>
              <a:ext uri="{FF2B5EF4-FFF2-40B4-BE49-F238E27FC236}">
                <a16:creationId xmlns:a16="http://schemas.microsoft.com/office/drawing/2014/main" id="{55643515-335B-12B0-9E15-D58233DC668F}"/>
              </a:ext>
            </a:extLst>
          </p:cNvPr>
          <p:cNvSpPr/>
          <p:nvPr/>
        </p:nvSpPr>
        <p:spPr>
          <a:xfrm rot="2581788">
            <a:off x="739164" y="1373329"/>
            <a:ext cx="189563" cy="189563"/>
          </a:xfrm>
          <a:prstGeom prst="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344EDBC-29AC-962A-6C9D-B376E26983A3}"/>
              </a:ext>
            </a:extLst>
          </p:cNvPr>
          <p:cNvSpPr/>
          <p:nvPr/>
        </p:nvSpPr>
        <p:spPr>
          <a:xfrm>
            <a:off x="632824" y="1799429"/>
            <a:ext cx="402246" cy="402246"/>
          </a:xfrm>
          <a:prstGeom prst="roundRect">
            <a:avLst/>
          </a:prstGeom>
          <a:solidFill>
            <a:srgbClr val="46D7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Крест 8">
            <a:extLst>
              <a:ext uri="{FF2B5EF4-FFF2-40B4-BE49-F238E27FC236}">
                <a16:creationId xmlns:a16="http://schemas.microsoft.com/office/drawing/2014/main" id="{E8A1F908-EC46-474F-79F1-6E0FFE242948}"/>
              </a:ext>
            </a:extLst>
          </p:cNvPr>
          <p:cNvSpPr/>
          <p:nvPr/>
        </p:nvSpPr>
        <p:spPr>
          <a:xfrm rot="2581788">
            <a:off x="739165" y="1905771"/>
            <a:ext cx="189563" cy="189563"/>
          </a:xfrm>
          <a:prstGeom prst="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A1671390-2A95-F9EE-4A56-D50FDA446F12}"/>
              </a:ext>
            </a:extLst>
          </p:cNvPr>
          <p:cNvSpPr/>
          <p:nvPr/>
        </p:nvSpPr>
        <p:spPr>
          <a:xfrm>
            <a:off x="632824" y="2828533"/>
            <a:ext cx="402246" cy="402246"/>
          </a:xfrm>
          <a:prstGeom prst="roundRect">
            <a:avLst/>
          </a:prstGeom>
          <a:solidFill>
            <a:srgbClr val="46D7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Крест 10">
            <a:extLst>
              <a:ext uri="{FF2B5EF4-FFF2-40B4-BE49-F238E27FC236}">
                <a16:creationId xmlns:a16="http://schemas.microsoft.com/office/drawing/2014/main" id="{053C44AA-2F97-5DB2-300F-36786F343858}"/>
              </a:ext>
            </a:extLst>
          </p:cNvPr>
          <p:cNvSpPr/>
          <p:nvPr/>
        </p:nvSpPr>
        <p:spPr>
          <a:xfrm rot="2581788">
            <a:off x="739165" y="2934875"/>
            <a:ext cx="189563" cy="189563"/>
          </a:xfrm>
          <a:prstGeom prst="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3288BD1C-FC47-92E5-1FCE-AABF7915F44A}"/>
              </a:ext>
            </a:extLst>
          </p:cNvPr>
          <p:cNvSpPr/>
          <p:nvPr/>
        </p:nvSpPr>
        <p:spPr>
          <a:xfrm>
            <a:off x="632823" y="3878660"/>
            <a:ext cx="402246" cy="402246"/>
          </a:xfrm>
          <a:prstGeom prst="roundRect">
            <a:avLst/>
          </a:prstGeom>
          <a:solidFill>
            <a:srgbClr val="46D7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Крест 12">
            <a:extLst>
              <a:ext uri="{FF2B5EF4-FFF2-40B4-BE49-F238E27FC236}">
                <a16:creationId xmlns:a16="http://schemas.microsoft.com/office/drawing/2014/main" id="{B00C9210-7985-AB9C-8BFE-F436C5D59D20}"/>
              </a:ext>
            </a:extLst>
          </p:cNvPr>
          <p:cNvSpPr/>
          <p:nvPr/>
        </p:nvSpPr>
        <p:spPr>
          <a:xfrm rot="2581788">
            <a:off x="739164" y="3985002"/>
            <a:ext cx="189563" cy="189563"/>
          </a:xfrm>
          <a:prstGeom prst="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A20644F7-B866-32AE-9B90-561CBEF74602}"/>
              </a:ext>
            </a:extLst>
          </p:cNvPr>
          <p:cNvSpPr/>
          <p:nvPr/>
        </p:nvSpPr>
        <p:spPr>
          <a:xfrm>
            <a:off x="632823" y="4416351"/>
            <a:ext cx="402246" cy="402246"/>
          </a:xfrm>
          <a:prstGeom prst="roundRect">
            <a:avLst/>
          </a:prstGeom>
          <a:solidFill>
            <a:srgbClr val="46D7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Крест 14">
            <a:extLst>
              <a:ext uri="{FF2B5EF4-FFF2-40B4-BE49-F238E27FC236}">
                <a16:creationId xmlns:a16="http://schemas.microsoft.com/office/drawing/2014/main" id="{725A01EC-C5FC-2E11-E341-B1FE3AC6EF07}"/>
              </a:ext>
            </a:extLst>
          </p:cNvPr>
          <p:cNvSpPr/>
          <p:nvPr/>
        </p:nvSpPr>
        <p:spPr>
          <a:xfrm rot="2581788">
            <a:off x="739164" y="4522693"/>
            <a:ext cx="189563" cy="189563"/>
          </a:xfrm>
          <a:prstGeom prst="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616CEFE-9C3E-CC09-9065-9840EFB2CED5}"/>
              </a:ext>
            </a:extLst>
          </p:cNvPr>
          <p:cNvSpPr/>
          <p:nvPr/>
        </p:nvSpPr>
        <p:spPr>
          <a:xfrm>
            <a:off x="632822" y="4948793"/>
            <a:ext cx="402246" cy="402246"/>
          </a:xfrm>
          <a:prstGeom prst="roundRect">
            <a:avLst/>
          </a:prstGeom>
          <a:solidFill>
            <a:srgbClr val="46D7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Крест 16">
            <a:extLst>
              <a:ext uri="{FF2B5EF4-FFF2-40B4-BE49-F238E27FC236}">
                <a16:creationId xmlns:a16="http://schemas.microsoft.com/office/drawing/2014/main" id="{C8CE4B8E-DA60-47E0-65B6-75D43D35FCE3}"/>
              </a:ext>
            </a:extLst>
          </p:cNvPr>
          <p:cNvSpPr/>
          <p:nvPr/>
        </p:nvSpPr>
        <p:spPr>
          <a:xfrm rot="2581788">
            <a:off x="739163" y="5055135"/>
            <a:ext cx="189563" cy="189563"/>
          </a:xfrm>
          <a:prstGeom prst="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65725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>
          <a:extLst>
            <a:ext uri="{FF2B5EF4-FFF2-40B4-BE49-F238E27FC236}">
              <a16:creationId xmlns:a16="http://schemas.microsoft.com/office/drawing/2014/main" id="{1CCC80EC-325D-87A9-3786-92A1AA5EF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860DDC00-278E-C6BB-EC63-8C259C669FF5}"/>
              </a:ext>
            </a:extLst>
          </p:cNvPr>
          <p:cNvSpPr/>
          <p:nvPr/>
        </p:nvSpPr>
        <p:spPr>
          <a:xfrm>
            <a:off x="0" y="1106352"/>
            <a:ext cx="12192000" cy="4909455"/>
          </a:xfrm>
          <a:prstGeom prst="roundRect">
            <a:avLst>
              <a:gd name="adj" fmla="val 0"/>
            </a:avLst>
          </a:prstGeom>
          <a:solidFill>
            <a:srgbClr val="46D7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11" name="Google Shape;111;p18">
            <a:extLst>
              <a:ext uri="{FF2B5EF4-FFF2-40B4-BE49-F238E27FC236}">
                <a16:creationId xmlns:a16="http://schemas.microsoft.com/office/drawing/2014/main" id="{09D41CE4-FE13-E7C9-87A6-C5040F4B303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772" b="3763"/>
          <a:stretch/>
        </p:blipFill>
        <p:spPr>
          <a:xfrm>
            <a:off x="727167" y="353334"/>
            <a:ext cx="2036100" cy="32576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12;p18">
            <a:extLst>
              <a:ext uri="{FF2B5EF4-FFF2-40B4-BE49-F238E27FC236}">
                <a16:creationId xmlns:a16="http://schemas.microsoft.com/office/drawing/2014/main" id="{388A7D60-AEF8-F027-F5C5-26399B717F7D}"/>
              </a:ext>
            </a:extLst>
          </p:cNvPr>
          <p:cNvSpPr txBox="1"/>
          <p:nvPr/>
        </p:nvSpPr>
        <p:spPr>
          <a:xfrm>
            <a:off x="243838" y="1719358"/>
            <a:ext cx="6430469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R="406390"/>
            <a:r>
              <a:rPr lang="uk-UA" sz="4000" b="1" dirty="0">
                <a:solidFill>
                  <a:schemeClr val="dk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Дякую за увагу!</a:t>
            </a:r>
            <a:endParaRPr lang="uk-UA" sz="4000" b="1" dirty="0">
              <a:solidFill>
                <a:schemeClr val="dk1"/>
              </a:solidFill>
              <a:cs typeface="Times New Roman" panose="02020603050405020304" pitchFamily="18" charset="0"/>
            </a:endParaRPr>
          </a:p>
        </p:txBody>
      </p:sp>
      <p:pic>
        <p:nvPicPr>
          <p:cNvPr id="2052" name="Picture 4" descr="Profile for Комерційні та державні закупівлі України - Zakupivli.Pro">
            <a:extLst>
              <a:ext uri="{FF2B5EF4-FFF2-40B4-BE49-F238E27FC236}">
                <a16:creationId xmlns:a16="http://schemas.microsoft.com/office/drawing/2014/main" id="{ED84EC45-BA25-87A4-19A8-2AB74D4E7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582" y="1629467"/>
            <a:ext cx="3599066" cy="359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12;p18">
            <a:extLst>
              <a:ext uri="{FF2B5EF4-FFF2-40B4-BE49-F238E27FC236}">
                <a16:creationId xmlns:a16="http://schemas.microsoft.com/office/drawing/2014/main" id="{E2D46415-64AE-FD70-2FA7-27F1D2EBAE2F}"/>
              </a:ext>
            </a:extLst>
          </p:cNvPr>
          <p:cNvSpPr txBox="1"/>
          <p:nvPr/>
        </p:nvSpPr>
        <p:spPr>
          <a:xfrm>
            <a:off x="243838" y="2754402"/>
            <a:ext cx="6430469" cy="149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R="406390">
              <a:lnSpc>
                <a:spcPct val="150000"/>
              </a:lnSpc>
            </a:pPr>
            <a:r>
              <a:rPr lang="uk-UA" b="1" dirty="0">
                <a:solidFill>
                  <a:schemeClr val="dk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Корисні посилання:</a:t>
            </a:r>
            <a:br>
              <a:rPr lang="uk-UA" b="1" dirty="0">
                <a:solidFill>
                  <a:schemeClr val="dk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Реєстрація організаторів аукціонів на </a:t>
            </a:r>
            <a:r>
              <a:rPr lang="en-US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Zakupivli.pro</a:t>
            </a:r>
            <a:br>
              <a:rPr lang="uk-UA" dirty="0">
                <a:solidFill>
                  <a:srgbClr val="0070C0"/>
                </a:solidFill>
              </a:rPr>
            </a:br>
            <a:r>
              <a:rPr lang="uk-UA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Навчальний портал</a:t>
            </a:r>
            <a:endParaRPr lang="uk-UA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Google Shape;112;p18">
            <a:extLst>
              <a:ext uri="{FF2B5EF4-FFF2-40B4-BE49-F238E27FC236}">
                <a16:creationId xmlns:a16="http://schemas.microsoft.com/office/drawing/2014/main" id="{B0CE707B-656D-0208-4FA8-493DB430C9D0}"/>
              </a:ext>
            </a:extLst>
          </p:cNvPr>
          <p:cNvSpPr txBox="1"/>
          <p:nvPr/>
        </p:nvSpPr>
        <p:spPr>
          <a:xfrm>
            <a:off x="357275" y="4516217"/>
            <a:ext cx="6430469" cy="13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R="406390"/>
            <a:r>
              <a:rPr lang="ru-RU" dirty="0">
                <a:solidFill>
                  <a:schemeClr val="dk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тел:</a:t>
            </a:r>
          </a:p>
          <a:p>
            <a:pPr marR="406390"/>
            <a:r>
              <a:rPr lang="ru-RU" dirty="0">
                <a:solidFill>
                  <a:schemeClr val="dk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0 800 501 111</a:t>
            </a:r>
            <a:endParaRPr lang="ru-RU" b="1" dirty="0">
              <a:solidFill>
                <a:schemeClr val="dk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406390"/>
            <a:r>
              <a:rPr lang="ru-RU" dirty="0" err="1">
                <a:solidFill>
                  <a:schemeClr val="dk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e-mail</a:t>
            </a:r>
            <a:r>
              <a:rPr lang="ru-RU" dirty="0">
                <a:solidFill>
                  <a:schemeClr val="dk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R="406390"/>
            <a:r>
              <a:rPr lang="en-US" dirty="0">
                <a:solidFill>
                  <a:schemeClr val="dk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auctions@zakupivli.pro</a:t>
            </a:r>
            <a:endParaRPr lang="ru-RU" dirty="0">
              <a:solidFill>
                <a:schemeClr val="dk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314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>
          <a:extLst>
            <a:ext uri="{FF2B5EF4-FFF2-40B4-BE49-F238E27FC236}">
              <a16:creationId xmlns:a16="http://schemas.microsoft.com/office/drawing/2014/main" id="{8DDE77B1-FF06-D657-A8B5-5C1B01868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8">
            <a:extLst>
              <a:ext uri="{FF2B5EF4-FFF2-40B4-BE49-F238E27FC236}">
                <a16:creationId xmlns:a16="http://schemas.microsoft.com/office/drawing/2014/main" id="{95664705-F402-DC2F-2D03-D79014EE6B2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772" b="3763"/>
          <a:stretch/>
        </p:blipFill>
        <p:spPr>
          <a:xfrm>
            <a:off x="727167" y="353334"/>
            <a:ext cx="2036100" cy="325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>
            <a:extLst>
              <a:ext uri="{FF2B5EF4-FFF2-40B4-BE49-F238E27FC236}">
                <a16:creationId xmlns:a16="http://schemas.microsoft.com/office/drawing/2014/main" id="{1EC8D497-924C-D5A5-0B20-99AE37BBB2A8}"/>
              </a:ext>
            </a:extLst>
          </p:cNvPr>
          <p:cNvSpPr txBox="1"/>
          <p:nvPr/>
        </p:nvSpPr>
        <p:spPr>
          <a:xfrm>
            <a:off x="1378535" y="744742"/>
            <a:ext cx="9434929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uk-UA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Підготовка лоту до проведення земельних торгів </a:t>
            </a:r>
          </a:p>
        </p:txBody>
      </p:sp>
      <p:sp>
        <p:nvSpPr>
          <p:cNvPr id="3" name="Google Shape;113;p18">
            <a:extLst>
              <a:ext uri="{FF2B5EF4-FFF2-40B4-BE49-F238E27FC236}">
                <a16:creationId xmlns:a16="http://schemas.microsoft.com/office/drawing/2014/main" id="{124DFA9B-CF2F-7979-7771-E91917A74A3B}"/>
              </a:ext>
            </a:extLst>
          </p:cNvPr>
          <p:cNvSpPr txBox="1"/>
          <p:nvPr/>
        </p:nvSpPr>
        <p:spPr>
          <a:xfrm>
            <a:off x="302958" y="1518664"/>
            <a:ext cx="11889042" cy="5232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Підготовка</a:t>
            </a:r>
            <a:r>
              <a:rPr lang="ru-RU" b="1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лотів</a:t>
            </a:r>
            <a:r>
              <a:rPr lang="ru-RU" b="1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до </a:t>
            </a:r>
            <a:r>
              <a:rPr lang="ru-RU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проведення</a:t>
            </a:r>
            <a:r>
              <a:rPr lang="ru-RU" b="1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земельних</a:t>
            </a:r>
            <a:r>
              <a:rPr lang="ru-RU" b="1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торгів</a:t>
            </a:r>
            <a:r>
              <a:rPr lang="ru-RU" b="1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включає</a:t>
            </a:r>
            <a:r>
              <a:rPr lang="ru-RU" b="1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Виготовлення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та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затвердження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документації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із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землеустрою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;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Державну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реєстрацію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ділянки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Державну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реєстрацію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речового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права на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ділянку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Отримання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витягу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про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нормативну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грошову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оцінку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земельної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ділянки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відповідно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до Закону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України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    "Про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оцінку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земель" </a:t>
            </a:r>
            <a:r>
              <a:rPr lang="ru-RU" b="1" u="sng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у </a:t>
            </a:r>
            <a:r>
              <a:rPr lang="ru-RU" b="1" u="sng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разі</a:t>
            </a:r>
            <a:r>
              <a:rPr lang="ru-RU" b="1" u="sng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продажу на </a:t>
            </a:r>
            <a:r>
              <a:rPr lang="ru-RU" b="1" u="sng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земельних</a:t>
            </a:r>
            <a:r>
              <a:rPr lang="ru-RU" b="1" u="sng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торгах права </a:t>
            </a:r>
            <a:r>
              <a:rPr lang="ru-RU" b="1" u="sng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оренди</a:t>
            </a:r>
            <a:r>
              <a:rPr lang="ru-RU" b="1" u="sng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на </a:t>
            </a:r>
            <a:r>
              <a:rPr lang="ru-RU" b="1" u="sng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неї</a:t>
            </a:r>
            <a:r>
              <a:rPr lang="ru-RU" b="1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Проведення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експертної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грошової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оцінки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земельної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ділянки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відповідно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до Закону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України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    "Про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оцінку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земель", </a:t>
            </a:r>
            <a:r>
              <a:rPr lang="ru-RU" b="1" u="sng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у </a:t>
            </a:r>
            <a:r>
              <a:rPr lang="ru-RU" b="1" u="sng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разі</a:t>
            </a:r>
            <a:r>
              <a:rPr lang="ru-RU" b="1" u="sng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продажу </a:t>
            </a:r>
            <a:r>
              <a:rPr lang="ru-RU" b="1" u="sng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земельної</a:t>
            </a:r>
            <a:r>
              <a:rPr lang="ru-RU" b="1" u="sng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b="1" u="sng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ділянки</a:t>
            </a:r>
            <a:r>
              <a:rPr lang="ru-RU" b="1" u="sng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Встановлення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стартової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ціни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продажу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земельної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ділянки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/ стартового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розміру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річної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орендної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плати;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Визначення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дати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проведення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земельних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торгів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.</a:t>
            </a:r>
          </a:p>
          <a:p>
            <a:endParaRPr lang="ru-RU" u="sng" dirty="0">
              <a:solidFill>
                <a:schemeClr val="dk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  <a:p>
            <a:pPr>
              <a:lnSpc>
                <a:spcPct val="150000"/>
              </a:lnSpc>
            </a:pPr>
            <a:r>
              <a:rPr lang="ru-RU" b="1" u="sng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Фінансування</a:t>
            </a:r>
            <a:r>
              <a:rPr lang="ru-RU" b="1" u="sng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b="1" u="sng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підготовки</a:t>
            </a:r>
            <a:r>
              <a:rPr lang="ru-RU" b="1" u="sng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b="1" u="sng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лотів</a:t>
            </a:r>
            <a:r>
              <a:rPr lang="ru-RU" b="1" u="sng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до </a:t>
            </a:r>
            <a:r>
              <a:rPr lang="ru-RU" b="1" u="sng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проведення</a:t>
            </a:r>
            <a:r>
              <a:rPr lang="ru-RU" b="1" u="sng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b="1" u="sng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земельних</a:t>
            </a:r>
            <a:r>
              <a:rPr lang="ru-RU" b="1" u="sng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b="1" u="sng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торгів</a:t>
            </a:r>
            <a:r>
              <a:rPr lang="ru-RU" b="1" u="sng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b="1" u="sng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забезпечує</a:t>
            </a:r>
            <a:r>
              <a:rPr lang="ru-RU" b="1" u="sng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b="1" u="sng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організатор</a:t>
            </a:r>
            <a:r>
              <a:rPr lang="ru-RU" b="1" u="sng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b="1" u="sng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земельних</a:t>
            </a:r>
            <a:r>
              <a:rPr lang="ru-RU" b="1" u="sng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b="1" u="sng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торгів</a:t>
            </a:r>
            <a:r>
              <a:rPr lang="ru-RU" b="1" u="sng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9722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>
          <a:extLst>
            <a:ext uri="{FF2B5EF4-FFF2-40B4-BE49-F238E27FC236}">
              <a16:creationId xmlns:a16="http://schemas.microsoft.com/office/drawing/2014/main" id="{17445417-1EB0-BF49-A644-CA3E4472B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8">
            <a:extLst>
              <a:ext uri="{FF2B5EF4-FFF2-40B4-BE49-F238E27FC236}">
                <a16:creationId xmlns:a16="http://schemas.microsoft.com/office/drawing/2014/main" id="{35A88589-EB8D-3EA1-11BF-1E4D7C7500E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772" b="3763"/>
          <a:stretch/>
        </p:blipFill>
        <p:spPr>
          <a:xfrm>
            <a:off x="727167" y="353334"/>
            <a:ext cx="2036100" cy="325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>
            <a:extLst>
              <a:ext uri="{FF2B5EF4-FFF2-40B4-BE49-F238E27FC236}">
                <a16:creationId xmlns:a16="http://schemas.microsoft.com/office/drawing/2014/main" id="{AAF6038B-304A-1613-D6AF-82412904286B}"/>
              </a:ext>
            </a:extLst>
          </p:cNvPr>
          <p:cNvSpPr txBox="1"/>
          <p:nvPr/>
        </p:nvSpPr>
        <p:spPr>
          <a:xfrm>
            <a:off x="1303096" y="1100731"/>
            <a:ext cx="9566010" cy="13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R="406390" algn="ctr"/>
            <a:r>
              <a:rPr lang="ru-RU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Перші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кроки </a:t>
            </a:r>
            <a:r>
              <a:rPr lang="ru-RU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організаторів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майданчику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zakupivli.pro</a:t>
            </a:r>
            <a:endParaRPr sz="54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Google Shape;113;p18">
            <a:extLst>
              <a:ext uri="{FF2B5EF4-FFF2-40B4-BE49-F238E27FC236}">
                <a16:creationId xmlns:a16="http://schemas.microsoft.com/office/drawing/2014/main" id="{1C02F867-8A7B-71E4-2068-167168DA1BB9}"/>
              </a:ext>
            </a:extLst>
          </p:cNvPr>
          <p:cNvSpPr txBox="1"/>
          <p:nvPr/>
        </p:nvSpPr>
        <p:spPr>
          <a:xfrm>
            <a:off x="869407" y="2415200"/>
            <a:ext cx="9434928" cy="2708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457200" indent="-457200">
              <a:lnSpc>
                <a:spcPct val="250000"/>
              </a:lnSpc>
              <a:buAutoNum type="arabicPeriod"/>
            </a:pPr>
            <a:r>
              <a:rPr lang="ru-RU" sz="2133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Створення</a:t>
            </a:r>
            <a:r>
              <a:rPr lang="ru-RU" sz="2133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sz="2133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кабінету</a:t>
            </a:r>
            <a:r>
              <a:rPr lang="ru-RU" sz="2133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sz="2133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організатора</a:t>
            </a:r>
            <a:r>
              <a:rPr lang="ru-RU" sz="2133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sz="2133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земельних</a:t>
            </a:r>
            <a:r>
              <a:rPr lang="ru-RU" sz="2133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sz="2133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торів</a:t>
            </a:r>
            <a:endParaRPr lang="ru-RU" sz="2133" dirty="0">
              <a:solidFill>
                <a:schemeClr val="dk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ru-RU" sz="2133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Заповнення</a:t>
            </a:r>
            <a:r>
              <a:rPr lang="ru-RU" sz="2133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sz="2133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профілю</a:t>
            </a:r>
            <a:endParaRPr lang="ru-RU" sz="2133" dirty="0">
              <a:solidFill>
                <a:schemeClr val="dk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ru-RU" sz="2133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Підписання</a:t>
            </a:r>
            <a:r>
              <a:rPr lang="ru-RU" sz="2133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sz="2133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договру</a:t>
            </a:r>
            <a:r>
              <a:rPr lang="ru-RU" sz="2133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з </a:t>
            </a:r>
            <a:r>
              <a:rPr lang="ru-RU" sz="2133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майданчиком</a:t>
            </a:r>
            <a:r>
              <a:rPr lang="ru-RU" sz="2133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про </a:t>
            </a:r>
            <a:r>
              <a:rPr lang="ru-RU" sz="2133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проведення</a:t>
            </a:r>
            <a:r>
              <a:rPr lang="ru-RU" sz="2133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sz="2133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земельних</a:t>
            </a:r>
            <a:r>
              <a:rPr lang="ru-RU" sz="2133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sz="2133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торгів</a:t>
            </a:r>
            <a:endParaRPr lang="ru-RU" sz="2133" dirty="0">
              <a:solidFill>
                <a:schemeClr val="dk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D9ACB00-CBCE-B537-CF0E-52B98488AD69}"/>
              </a:ext>
            </a:extLst>
          </p:cNvPr>
          <p:cNvSpPr/>
          <p:nvPr/>
        </p:nvSpPr>
        <p:spPr>
          <a:xfrm>
            <a:off x="757945" y="2729642"/>
            <a:ext cx="515903" cy="515903"/>
          </a:xfrm>
          <a:prstGeom prst="roundRect">
            <a:avLst/>
          </a:prstGeom>
          <a:solidFill>
            <a:srgbClr val="46D7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Google Shape;119;p18">
            <a:extLst>
              <a:ext uri="{FF2B5EF4-FFF2-40B4-BE49-F238E27FC236}">
                <a16:creationId xmlns:a16="http://schemas.microsoft.com/office/drawing/2014/main" id="{5C0C7417-EEED-B86B-745C-83332037604F}"/>
              </a:ext>
            </a:extLst>
          </p:cNvPr>
          <p:cNvSpPr txBox="1"/>
          <p:nvPr/>
        </p:nvSpPr>
        <p:spPr>
          <a:xfrm>
            <a:off x="812923" y="2649692"/>
            <a:ext cx="460923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0185724-1E16-38F3-8693-4D4C384C8251}"/>
              </a:ext>
            </a:extLst>
          </p:cNvPr>
          <p:cNvSpPr/>
          <p:nvPr/>
        </p:nvSpPr>
        <p:spPr>
          <a:xfrm>
            <a:off x="757944" y="3612456"/>
            <a:ext cx="515903" cy="515903"/>
          </a:xfrm>
          <a:prstGeom prst="roundRect">
            <a:avLst/>
          </a:prstGeom>
          <a:solidFill>
            <a:srgbClr val="46D7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6F15C988-0141-7780-0765-D71049E60281}"/>
              </a:ext>
            </a:extLst>
          </p:cNvPr>
          <p:cNvSpPr/>
          <p:nvPr/>
        </p:nvSpPr>
        <p:spPr>
          <a:xfrm>
            <a:off x="757943" y="4414055"/>
            <a:ext cx="515903" cy="515903"/>
          </a:xfrm>
          <a:prstGeom prst="roundRect">
            <a:avLst/>
          </a:prstGeom>
          <a:solidFill>
            <a:srgbClr val="46D7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Google Shape;119;p18">
            <a:extLst>
              <a:ext uri="{FF2B5EF4-FFF2-40B4-BE49-F238E27FC236}">
                <a16:creationId xmlns:a16="http://schemas.microsoft.com/office/drawing/2014/main" id="{1800153E-51C3-E7F4-4FB0-8A3F9E490929}"/>
              </a:ext>
            </a:extLst>
          </p:cNvPr>
          <p:cNvSpPr txBox="1"/>
          <p:nvPr/>
        </p:nvSpPr>
        <p:spPr>
          <a:xfrm>
            <a:off x="812923" y="3531873"/>
            <a:ext cx="460923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119;p18">
            <a:extLst>
              <a:ext uri="{FF2B5EF4-FFF2-40B4-BE49-F238E27FC236}">
                <a16:creationId xmlns:a16="http://schemas.microsoft.com/office/drawing/2014/main" id="{A7D47600-BD80-6A76-6603-A5EF0166837B}"/>
              </a:ext>
            </a:extLst>
          </p:cNvPr>
          <p:cNvSpPr txBox="1"/>
          <p:nvPr/>
        </p:nvSpPr>
        <p:spPr>
          <a:xfrm>
            <a:off x="812922" y="4333472"/>
            <a:ext cx="460923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808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>
          <a:extLst>
            <a:ext uri="{FF2B5EF4-FFF2-40B4-BE49-F238E27FC236}">
              <a16:creationId xmlns:a16="http://schemas.microsoft.com/office/drawing/2014/main" id="{66A83893-5CEE-15ED-2A5A-C521DBF63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CC00013-AC9C-89ED-47B9-D22819CA328F}"/>
              </a:ext>
            </a:extLst>
          </p:cNvPr>
          <p:cNvSpPr/>
          <p:nvPr/>
        </p:nvSpPr>
        <p:spPr>
          <a:xfrm>
            <a:off x="0" y="1198880"/>
            <a:ext cx="12192000" cy="5659119"/>
          </a:xfrm>
          <a:prstGeom prst="rect">
            <a:avLst/>
          </a:prstGeom>
          <a:solidFill>
            <a:srgbClr val="46D7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1" name="Google Shape;111;p18">
            <a:extLst>
              <a:ext uri="{FF2B5EF4-FFF2-40B4-BE49-F238E27FC236}">
                <a16:creationId xmlns:a16="http://schemas.microsoft.com/office/drawing/2014/main" id="{39DBCE18-013A-52FF-1F6E-FD5D6DFECD9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772" b="3763"/>
          <a:stretch/>
        </p:blipFill>
        <p:spPr>
          <a:xfrm>
            <a:off x="727167" y="353334"/>
            <a:ext cx="2036100" cy="325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A10837-E5E8-795C-94C6-BDF7AC058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436984"/>
            <a:ext cx="10972800" cy="523754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9" name="Google Shape;119;p18">
            <a:extLst>
              <a:ext uri="{FF2B5EF4-FFF2-40B4-BE49-F238E27FC236}">
                <a16:creationId xmlns:a16="http://schemas.microsoft.com/office/drawing/2014/main" id="{3BA5D42E-62D9-A3E0-A89D-0A0087B7008A}"/>
              </a:ext>
            </a:extLst>
          </p:cNvPr>
          <p:cNvSpPr txBox="1"/>
          <p:nvPr/>
        </p:nvSpPr>
        <p:spPr>
          <a:xfrm>
            <a:off x="609599" y="639052"/>
            <a:ext cx="9062301" cy="57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ru-RU" sz="2133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1. </a:t>
            </a:r>
            <a:r>
              <a:rPr lang="ru-RU" sz="2133" dirty="0" err="1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Перейдіть</a:t>
            </a:r>
            <a:r>
              <a:rPr lang="ru-RU" sz="2133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на сайт </a:t>
            </a:r>
            <a:r>
              <a:rPr lang="en-US" sz="2133" b="1" u="sng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zakupivli.pro </a:t>
            </a:r>
            <a:r>
              <a:rPr lang="uk-UA" sz="2133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та натисніть кнопку </a:t>
            </a:r>
            <a:r>
              <a:rPr lang="uk-UA" sz="2133" b="1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«Зареєструватись»</a:t>
            </a:r>
            <a:endParaRPr sz="2133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837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>
          <a:extLst>
            <a:ext uri="{FF2B5EF4-FFF2-40B4-BE49-F238E27FC236}">
              <a16:creationId xmlns:a16="http://schemas.microsoft.com/office/drawing/2014/main" id="{269F78A8-E8BD-96E4-98DA-054DF72B3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736AE31-0FFD-E7F3-B429-78C3A46108C6}"/>
              </a:ext>
            </a:extLst>
          </p:cNvPr>
          <p:cNvSpPr/>
          <p:nvPr/>
        </p:nvSpPr>
        <p:spPr>
          <a:xfrm>
            <a:off x="0" y="1198880"/>
            <a:ext cx="12192000" cy="5659119"/>
          </a:xfrm>
          <a:prstGeom prst="rect">
            <a:avLst/>
          </a:prstGeom>
          <a:solidFill>
            <a:srgbClr val="46D7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1" name="Google Shape;111;p18">
            <a:extLst>
              <a:ext uri="{FF2B5EF4-FFF2-40B4-BE49-F238E27FC236}">
                <a16:creationId xmlns:a16="http://schemas.microsoft.com/office/drawing/2014/main" id="{F8E87BD2-2368-BEFD-5C49-067226D0295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772" b="3763"/>
          <a:stretch/>
        </p:blipFill>
        <p:spPr>
          <a:xfrm>
            <a:off x="727167" y="353334"/>
            <a:ext cx="2036100" cy="32576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19;p18">
            <a:extLst>
              <a:ext uri="{FF2B5EF4-FFF2-40B4-BE49-F238E27FC236}">
                <a16:creationId xmlns:a16="http://schemas.microsoft.com/office/drawing/2014/main" id="{7C71080C-8C54-1DBB-2CAE-D6A5EE39C1B7}"/>
              </a:ext>
            </a:extLst>
          </p:cNvPr>
          <p:cNvSpPr txBox="1"/>
          <p:nvPr/>
        </p:nvSpPr>
        <p:spPr>
          <a:xfrm>
            <a:off x="609599" y="628892"/>
            <a:ext cx="9062301" cy="57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ru-RU" sz="2133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2. </a:t>
            </a:r>
            <a:r>
              <a:rPr lang="uk-UA" sz="2133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Оберіть роль </a:t>
            </a:r>
            <a:r>
              <a:rPr lang="uk-UA" sz="2133" b="1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Організатор аукціонів</a:t>
            </a:r>
            <a:r>
              <a:rPr lang="uk-UA" sz="2133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та заповніть форму реєстрації</a:t>
            </a:r>
            <a:endParaRPr sz="2133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6AF3DE5-FFEC-9B05-E6C6-C08ABE4F46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0696" y="1436984"/>
            <a:ext cx="7770607" cy="521614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59972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>
          <a:extLst>
            <a:ext uri="{FF2B5EF4-FFF2-40B4-BE49-F238E27FC236}">
              <a16:creationId xmlns:a16="http://schemas.microsoft.com/office/drawing/2014/main" id="{8AD58C39-CAF5-145E-7398-B5928F47D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DEA5D2C-5836-2DFA-EB60-B1F43E4AD1E3}"/>
              </a:ext>
            </a:extLst>
          </p:cNvPr>
          <p:cNvSpPr/>
          <p:nvPr/>
        </p:nvSpPr>
        <p:spPr>
          <a:xfrm>
            <a:off x="0" y="1213464"/>
            <a:ext cx="12192000" cy="5644535"/>
          </a:xfrm>
          <a:prstGeom prst="rect">
            <a:avLst/>
          </a:prstGeom>
          <a:solidFill>
            <a:srgbClr val="46D7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1" name="Google Shape;111;p18">
            <a:extLst>
              <a:ext uri="{FF2B5EF4-FFF2-40B4-BE49-F238E27FC236}">
                <a16:creationId xmlns:a16="http://schemas.microsoft.com/office/drawing/2014/main" id="{DF1D5D25-953F-901E-43A9-DE8478F8CD0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772" b="3763"/>
          <a:stretch/>
        </p:blipFill>
        <p:spPr>
          <a:xfrm>
            <a:off x="727167" y="353334"/>
            <a:ext cx="2036100" cy="32576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19;p18">
            <a:extLst>
              <a:ext uri="{FF2B5EF4-FFF2-40B4-BE49-F238E27FC236}">
                <a16:creationId xmlns:a16="http://schemas.microsoft.com/office/drawing/2014/main" id="{2B816A48-5547-71C6-837B-6FB246A1B14B}"/>
              </a:ext>
            </a:extLst>
          </p:cNvPr>
          <p:cNvSpPr txBox="1"/>
          <p:nvPr/>
        </p:nvSpPr>
        <p:spPr>
          <a:xfrm>
            <a:off x="609599" y="639052"/>
            <a:ext cx="9062301" cy="57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sz="2133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3</a:t>
            </a:r>
            <a:r>
              <a:rPr lang="ru-RU" sz="2133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. </a:t>
            </a:r>
            <a:r>
              <a:rPr lang="uk-UA" sz="2133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Перейдіть у розділ </a:t>
            </a:r>
            <a:r>
              <a:rPr lang="uk-UA" sz="2133" b="1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«Профіль»</a:t>
            </a:r>
            <a:r>
              <a:rPr lang="uk-UA" sz="2133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– </a:t>
            </a:r>
            <a:r>
              <a:rPr lang="uk-UA" sz="2133" b="1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«Дані про компанію»</a:t>
            </a:r>
            <a:endParaRPr sz="2133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591586-4AAE-B6BE-8216-CFB989E718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3975" y="1436984"/>
            <a:ext cx="9824049" cy="52717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718721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3202</TotalTime>
  <Words>1149</Words>
  <Application>Microsoft Office PowerPoint</Application>
  <PresentationFormat>Широкоэкранный</PresentationFormat>
  <Paragraphs>161</Paragraphs>
  <Slides>42</Slides>
  <Notes>42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9" baseType="lpstr">
      <vt:lpstr>Arial</vt:lpstr>
      <vt:lpstr>Calibri</vt:lpstr>
      <vt:lpstr>Calibri Light</vt:lpstr>
      <vt:lpstr>Roboto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Maryna Petrenko</dc:creator>
  <cp:lastModifiedBy>Maryna Petrenko</cp:lastModifiedBy>
  <cp:revision>14</cp:revision>
  <dcterms:created xsi:type="dcterms:W3CDTF">2025-03-30T11:35:17Z</dcterms:created>
  <dcterms:modified xsi:type="dcterms:W3CDTF">2025-04-02T03:56:23Z</dcterms:modified>
</cp:coreProperties>
</file>